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vnd.openxmlformats-officedocument.vmlDrawing" Extension="vml"/>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spreadsheetml.sheet" PartName="/ppt/embeddings/Microsoft_Excel_Sheet1.xlsx"/>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12192000" cy="6858000"/>
  <p:embeddedFontLst>
    <p:embeddedFont>
      <p:font typeface="Arial Narrow"/>
      <p:regular r:id="rId41"/>
      <p:bold r:id="rId42"/>
      <p:italic r:id="rId43"/>
      <p:boldItalic r:id="rId44"/>
    </p:embeddedFont>
    <p:embeddedFont>
      <p:font typeface="Tahoma"/>
      <p:regular r:id="rId45"/>
      <p:bold r:id="rId46"/>
    </p:embeddedFont>
    <p:embeddedFont>
      <p:font typeface="Pacifico"/>
      <p:regular r:id="rId47"/>
    </p:embeddedFont>
    <p:embeddedFont>
      <p:font typeface="Libre Franklin Medium"/>
      <p:regular r:id="rId48"/>
      <p:bold r:id="rId49"/>
      <p:italic r:id="rId50"/>
      <p:boldItalic r:id="rId51"/>
    </p:embeddedFont>
    <p:embeddedFont>
      <p:font typeface="Quattrocento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56" roundtripDataSignature="AMtx7miLyDZUzJGuF+edOr1AWDY9v8/c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7BB331-E754-4837-8DFD-CBD0CA056301}">
  <a:tblStyle styleId="{677BB331-E754-4837-8DFD-CBD0CA05630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ArialNarrow-bold.fntdata"/><Relationship Id="rId41" Type="http://schemas.openxmlformats.org/officeDocument/2006/relationships/font" Target="fonts/ArialNarrow-regular.fntdata"/><Relationship Id="rId44" Type="http://schemas.openxmlformats.org/officeDocument/2006/relationships/font" Target="fonts/ArialNarrow-boldItalic.fntdata"/><Relationship Id="rId43" Type="http://schemas.openxmlformats.org/officeDocument/2006/relationships/font" Target="fonts/ArialNarrow-italic.fntdata"/><Relationship Id="rId46" Type="http://schemas.openxmlformats.org/officeDocument/2006/relationships/font" Target="fonts/Tahoma-bold.fntdata"/><Relationship Id="rId45" Type="http://schemas.openxmlformats.org/officeDocument/2006/relationships/font" Target="fonts/Tahom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LibreFranklinMedium-regular.fntdata"/><Relationship Id="rId47" Type="http://schemas.openxmlformats.org/officeDocument/2006/relationships/font" Target="fonts/Pacifico-regular.fntdata"/><Relationship Id="rId49" Type="http://schemas.openxmlformats.org/officeDocument/2006/relationships/font" Target="fonts/LibreFranklinMedium-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ibreFranklinMedium-boldItalic.fntdata"/><Relationship Id="rId50" Type="http://schemas.openxmlformats.org/officeDocument/2006/relationships/font" Target="fonts/LibreFranklinMedium-italic.fntdata"/><Relationship Id="rId53" Type="http://schemas.openxmlformats.org/officeDocument/2006/relationships/font" Target="fonts/QuattrocentoSans-bold.fntdata"/><Relationship Id="rId52" Type="http://schemas.openxmlformats.org/officeDocument/2006/relationships/font" Target="fonts/QuattrocentoSans-regular.fntdata"/><Relationship Id="rId11" Type="http://schemas.openxmlformats.org/officeDocument/2006/relationships/slide" Target="slides/slide5.xml"/><Relationship Id="rId55" Type="http://schemas.openxmlformats.org/officeDocument/2006/relationships/font" Target="fonts/QuattrocentoSans-boldItalic.fntdata"/><Relationship Id="rId10" Type="http://schemas.openxmlformats.org/officeDocument/2006/relationships/slide" Target="slides/slide4.xml"/><Relationship Id="rId54" Type="http://schemas.openxmlformats.org/officeDocument/2006/relationships/font" Target="fonts/QuattrocentoSans-italic.fntdata"/><Relationship Id="rId13" Type="http://schemas.openxmlformats.org/officeDocument/2006/relationships/slide" Target="slides/slide7.xml"/><Relationship Id="rId12" Type="http://schemas.openxmlformats.org/officeDocument/2006/relationships/slide" Target="slides/slide6.xml"/><Relationship Id="rId56"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283200" cy="3444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6905625" y="0"/>
            <a:ext cx="5283200" cy="3444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5283200" cy="3444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D"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1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1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1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14: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1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15: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1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1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p1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1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p1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1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1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p19: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2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p2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2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2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2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6" name="Google Shape;926;p2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2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p2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2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p2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7" name="Google Shape;1107;p24: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2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p2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1" name="Google Shape;1151;p25: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2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4" name="Google Shape;1174;p2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2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6" name="Google Shape;1196;p2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2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8" name="Google Shape;1218;p2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2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7" name="Google Shape;1267;p2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p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p3: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3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0" name="Google Shape;1290;p3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3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8" name="Google Shape;1308;p3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3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7" name="Google Shape;1317;p3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3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3" name="Google Shape;1323;p3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p3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9" name="Google Shape;1339;p3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4: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5" name="Shape 15"/>
        <p:cNvGrpSpPr/>
        <p:nvPr/>
      </p:nvGrpSpPr>
      <p:grpSpPr>
        <a:xfrm>
          <a:off x="0" y="0"/>
          <a:ext cx="0" cy="0"/>
          <a:chOff x="0" y="0"/>
          <a:chExt cx="0" cy="0"/>
        </a:xfrm>
      </p:grpSpPr>
      <p:sp>
        <p:nvSpPr>
          <p:cNvPr id="16" name="Google Shape;16;p36"/>
          <p:cNvSpPr txBox="1"/>
          <p:nvPr>
            <p:ph idx="11" type="ftr"/>
          </p:nvPr>
        </p:nvSpPr>
        <p:spPr>
          <a:xfrm>
            <a:off x="4601845" y="6524735"/>
            <a:ext cx="2985770" cy="330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000">
                <a:solidFill>
                  <a:schemeClr val="dk1"/>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6"/>
          <p:cNvSpPr txBox="1"/>
          <p:nvPr>
            <p:ph idx="12" type="sldNum"/>
          </p:nvPr>
        </p:nvSpPr>
        <p:spPr>
          <a:xfrm>
            <a:off x="11411966" y="6519862"/>
            <a:ext cx="309879" cy="254000"/>
          </a:xfrm>
          <a:prstGeom prst="rect">
            <a:avLst/>
          </a:prstGeom>
          <a:noFill/>
          <a:ln>
            <a:noFill/>
          </a:ln>
        </p:spPr>
        <p:txBody>
          <a:bodyPr anchorCtr="0" anchor="t" bIns="0" lIns="0" spcFirstLastPara="1" rIns="0" wrap="square" tIns="0">
            <a:spAutoFit/>
          </a:bodyPr>
          <a:lstStyle>
            <a:lvl1pPr indent="0" lvl="0" marL="38100" marR="0" algn="l">
              <a:lnSpc>
                <a:spcPct val="100555"/>
              </a:lnSpc>
              <a:spcBef>
                <a:spcPts val="0"/>
              </a:spcBef>
              <a:buNone/>
              <a:defRPr b="0" i="0" sz="1800" u="none" cap="none" strike="noStrike">
                <a:solidFill>
                  <a:schemeClr val="lt1"/>
                </a:solidFill>
                <a:latin typeface="Calibri"/>
                <a:ea typeface="Calibri"/>
                <a:cs typeface="Calibri"/>
                <a:sym typeface="Calibri"/>
              </a:defRPr>
            </a:lvl1pPr>
            <a:lvl2pPr indent="0" lvl="1" marL="38100" marR="0" algn="l">
              <a:lnSpc>
                <a:spcPct val="100555"/>
              </a:lnSpc>
              <a:spcBef>
                <a:spcPts val="0"/>
              </a:spcBef>
              <a:buNone/>
              <a:defRPr b="0" i="0" sz="1800" u="none" cap="none" strike="noStrike">
                <a:solidFill>
                  <a:schemeClr val="lt1"/>
                </a:solidFill>
                <a:latin typeface="Calibri"/>
                <a:ea typeface="Calibri"/>
                <a:cs typeface="Calibri"/>
                <a:sym typeface="Calibri"/>
              </a:defRPr>
            </a:lvl2pPr>
            <a:lvl3pPr indent="0" lvl="2" marL="38100" marR="0" algn="l">
              <a:lnSpc>
                <a:spcPct val="100555"/>
              </a:lnSpc>
              <a:spcBef>
                <a:spcPts val="0"/>
              </a:spcBef>
              <a:buNone/>
              <a:defRPr b="0" i="0" sz="1800" u="none" cap="none" strike="noStrike">
                <a:solidFill>
                  <a:schemeClr val="lt1"/>
                </a:solidFill>
                <a:latin typeface="Calibri"/>
                <a:ea typeface="Calibri"/>
                <a:cs typeface="Calibri"/>
                <a:sym typeface="Calibri"/>
              </a:defRPr>
            </a:lvl3pPr>
            <a:lvl4pPr indent="0" lvl="3" marL="38100" marR="0" algn="l">
              <a:lnSpc>
                <a:spcPct val="100555"/>
              </a:lnSpc>
              <a:spcBef>
                <a:spcPts val="0"/>
              </a:spcBef>
              <a:buNone/>
              <a:defRPr b="0" i="0" sz="1800" u="none" cap="none" strike="noStrike">
                <a:solidFill>
                  <a:schemeClr val="lt1"/>
                </a:solidFill>
                <a:latin typeface="Calibri"/>
                <a:ea typeface="Calibri"/>
                <a:cs typeface="Calibri"/>
                <a:sym typeface="Calibri"/>
              </a:defRPr>
            </a:lvl4pPr>
            <a:lvl5pPr indent="0" lvl="4" marL="38100" marR="0" algn="l">
              <a:lnSpc>
                <a:spcPct val="100555"/>
              </a:lnSpc>
              <a:spcBef>
                <a:spcPts val="0"/>
              </a:spcBef>
              <a:buNone/>
              <a:defRPr b="0" i="0" sz="1800" u="none" cap="none" strike="noStrike">
                <a:solidFill>
                  <a:schemeClr val="lt1"/>
                </a:solidFill>
                <a:latin typeface="Calibri"/>
                <a:ea typeface="Calibri"/>
                <a:cs typeface="Calibri"/>
                <a:sym typeface="Calibri"/>
              </a:defRPr>
            </a:lvl5pPr>
            <a:lvl6pPr indent="0" lvl="5" marL="38100" marR="0" algn="l">
              <a:lnSpc>
                <a:spcPct val="100555"/>
              </a:lnSpc>
              <a:spcBef>
                <a:spcPts val="0"/>
              </a:spcBef>
              <a:buNone/>
              <a:defRPr b="0" i="0" sz="1800" u="none" cap="none" strike="noStrike">
                <a:solidFill>
                  <a:schemeClr val="lt1"/>
                </a:solidFill>
                <a:latin typeface="Calibri"/>
                <a:ea typeface="Calibri"/>
                <a:cs typeface="Calibri"/>
                <a:sym typeface="Calibri"/>
              </a:defRPr>
            </a:lvl6pPr>
            <a:lvl7pPr indent="0" lvl="6" marL="38100" marR="0" algn="l">
              <a:lnSpc>
                <a:spcPct val="100555"/>
              </a:lnSpc>
              <a:spcBef>
                <a:spcPts val="0"/>
              </a:spcBef>
              <a:buNone/>
              <a:defRPr b="0" i="0" sz="1800" u="none" cap="none" strike="noStrike">
                <a:solidFill>
                  <a:schemeClr val="lt1"/>
                </a:solidFill>
                <a:latin typeface="Calibri"/>
                <a:ea typeface="Calibri"/>
                <a:cs typeface="Calibri"/>
                <a:sym typeface="Calibri"/>
              </a:defRPr>
            </a:lvl7pPr>
            <a:lvl8pPr indent="0" lvl="7" marL="38100" marR="0" algn="l">
              <a:lnSpc>
                <a:spcPct val="100555"/>
              </a:lnSpc>
              <a:spcBef>
                <a:spcPts val="0"/>
              </a:spcBef>
              <a:buNone/>
              <a:defRPr b="0" i="0" sz="1800" u="none" cap="none" strike="noStrike">
                <a:solidFill>
                  <a:schemeClr val="lt1"/>
                </a:solidFill>
                <a:latin typeface="Calibri"/>
                <a:ea typeface="Calibri"/>
                <a:cs typeface="Calibri"/>
                <a:sym typeface="Calibri"/>
              </a:defRPr>
            </a:lvl8pPr>
            <a:lvl9pPr indent="0" lvl="8" marL="38100" marR="0" algn="l">
              <a:lnSpc>
                <a:spcPct val="100555"/>
              </a:lnSpc>
              <a:spcBef>
                <a:spcPts val="0"/>
              </a:spcBef>
              <a:buNone/>
              <a:defRPr b="0" i="0" sz="1800" u="none" cap="none" strike="noStrike">
                <a:solidFill>
                  <a:schemeClr val="lt1"/>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37"/>
          <p:cNvSpPr txBox="1"/>
          <p:nvPr>
            <p:ph type="title"/>
          </p:nvPr>
        </p:nvSpPr>
        <p:spPr>
          <a:xfrm>
            <a:off x="895667" y="890530"/>
            <a:ext cx="10400665" cy="197675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5400">
                <a:solidFill>
                  <a:srgbClr val="FFFF00"/>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7"/>
          <p:cNvSpPr txBox="1"/>
          <p:nvPr>
            <p:ph idx="1" type="body"/>
          </p:nvPr>
        </p:nvSpPr>
        <p:spPr>
          <a:xfrm>
            <a:off x="200977" y="1969452"/>
            <a:ext cx="11790045" cy="367601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2800">
                <a:solidFill>
                  <a:schemeClr val="lt1"/>
                </a:solidFill>
                <a:latin typeface="Arial Narrow"/>
                <a:ea typeface="Arial Narrow"/>
                <a:cs typeface="Arial Narrow"/>
                <a:sym typeface="Arial Narrow"/>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37"/>
          <p:cNvSpPr txBox="1"/>
          <p:nvPr>
            <p:ph idx="11" type="ftr"/>
          </p:nvPr>
        </p:nvSpPr>
        <p:spPr>
          <a:xfrm>
            <a:off x="4601845" y="6524735"/>
            <a:ext cx="2985770" cy="330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000">
                <a:solidFill>
                  <a:schemeClr val="dk1"/>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7"/>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7"/>
          <p:cNvSpPr txBox="1"/>
          <p:nvPr>
            <p:ph idx="12" type="sldNum"/>
          </p:nvPr>
        </p:nvSpPr>
        <p:spPr>
          <a:xfrm>
            <a:off x="11411966" y="6519862"/>
            <a:ext cx="309879" cy="254000"/>
          </a:xfrm>
          <a:prstGeom prst="rect">
            <a:avLst/>
          </a:prstGeom>
          <a:noFill/>
          <a:ln>
            <a:noFill/>
          </a:ln>
        </p:spPr>
        <p:txBody>
          <a:bodyPr anchorCtr="0" anchor="t" bIns="0" lIns="0" spcFirstLastPara="1" rIns="0" wrap="square" tIns="0">
            <a:spAutoFit/>
          </a:bodyPr>
          <a:lstStyle>
            <a:lvl1pPr indent="0" lvl="0" marL="38100" marR="0" algn="l">
              <a:lnSpc>
                <a:spcPct val="100555"/>
              </a:lnSpc>
              <a:spcBef>
                <a:spcPts val="0"/>
              </a:spcBef>
              <a:buNone/>
              <a:defRPr b="0" i="0" sz="1800">
                <a:solidFill>
                  <a:schemeClr val="lt1"/>
                </a:solidFill>
                <a:latin typeface="Calibri"/>
                <a:ea typeface="Calibri"/>
                <a:cs typeface="Calibri"/>
                <a:sym typeface="Calibri"/>
              </a:defRPr>
            </a:lvl1pPr>
            <a:lvl2pPr indent="0" lvl="1" marL="38100" marR="0" algn="l">
              <a:lnSpc>
                <a:spcPct val="100555"/>
              </a:lnSpc>
              <a:spcBef>
                <a:spcPts val="0"/>
              </a:spcBef>
              <a:buNone/>
              <a:defRPr b="0" i="0" sz="1800">
                <a:solidFill>
                  <a:schemeClr val="lt1"/>
                </a:solidFill>
                <a:latin typeface="Calibri"/>
                <a:ea typeface="Calibri"/>
                <a:cs typeface="Calibri"/>
                <a:sym typeface="Calibri"/>
              </a:defRPr>
            </a:lvl2pPr>
            <a:lvl3pPr indent="0" lvl="2" marL="38100" marR="0" algn="l">
              <a:lnSpc>
                <a:spcPct val="100555"/>
              </a:lnSpc>
              <a:spcBef>
                <a:spcPts val="0"/>
              </a:spcBef>
              <a:buNone/>
              <a:defRPr b="0" i="0" sz="1800">
                <a:solidFill>
                  <a:schemeClr val="lt1"/>
                </a:solidFill>
                <a:latin typeface="Calibri"/>
                <a:ea typeface="Calibri"/>
                <a:cs typeface="Calibri"/>
                <a:sym typeface="Calibri"/>
              </a:defRPr>
            </a:lvl3pPr>
            <a:lvl4pPr indent="0" lvl="3" marL="38100" marR="0" algn="l">
              <a:lnSpc>
                <a:spcPct val="100555"/>
              </a:lnSpc>
              <a:spcBef>
                <a:spcPts val="0"/>
              </a:spcBef>
              <a:buNone/>
              <a:defRPr b="0" i="0" sz="1800">
                <a:solidFill>
                  <a:schemeClr val="lt1"/>
                </a:solidFill>
                <a:latin typeface="Calibri"/>
                <a:ea typeface="Calibri"/>
                <a:cs typeface="Calibri"/>
                <a:sym typeface="Calibri"/>
              </a:defRPr>
            </a:lvl4pPr>
            <a:lvl5pPr indent="0" lvl="4" marL="38100" marR="0" algn="l">
              <a:lnSpc>
                <a:spcPct val="100555"/>
              </a:lnSpc>
              <a:spcBef>
                <a:spcPts val="0"/>
              </a:spcBef>
              <a:buNone/>
              <a:defRPr b="0" i="0" sz="1800">
                <a:solidFill>
                  <a:schemeClr val="lt1"/>
                </a:solidFill>
                <a:latin typeface="Calibri"/>
                <a:ea typeface="Calibri"/>
                <a:cs typeface="Calibri"/>
                <a:sym typeface="Calibri"/>
              </a:defRPr>
            </a:lvl5pPr>
            <a:lvl6pPr indent="0" lvl="5" marL="38100" marR="0" algn="l">
              <a:lnSpc>
                <a:spcPct val="100555"/>
              </a:lnSpc>
              <a:spcBef>
                <a:spcPts val="0"/>
              </a:spcBef>
              <a:buNone/>
              <a:defRPr b="0" i="0" sz="1800">
                <a:solidFill>
                  <a:schemeClr val="lt1"/>
                </a:solidFill>
                <a:latin typeface="Calibri"/>
                <a:ea typeface="Calibri"/>
                <a:cs typeface="Calibri"/>
                <a:sym typeface="Calibri"/>
              </a:defRPr>
            </a:lvl6pPr>
            <a:lvl7pPr indent="0" lvl="6" marL="38100" marR="0" algn="l">
              <a:lnSpc>
                <a:spcPct val="100555"/>
              </a:lnSpc>
              <a:spcBef>
                <a:spcPts val="0"/>
              </a:spcBef>
              <a:buNone/>
              <a:defRPr b="0" i="0" sz="1800">
                <a:solidFill>
                  <a:schemeClr val="lt1"/>
                </a:solidFill>
                <a:latin typeface="Calibri"/>
                <a:ea typeface="Calibri"/>
                <a:cs typeface="Calibri"/>
                <a:sym typeface="Calibri"/>
              </a:defRPr>
            </a:lvl7pPr>
            <a:lvl8pPr indent="0" lvl="7" marL="38100" marR="0" algn="l">
              <a:lnSpc>
                <a:spcPct val="100555"/>
              </a:lnSpc>
              <a:spcBef>
                <a:spcPts val="0"/>
              </a:spcBef>
              <a:buNone/>
              <a:defRPr b="0" i="0" sz="1800">
                <a:solidFill>
                  <a:schemeClr val="lt1"/>
                </a:solidFill>
                <a:latin typeface="Calibri"/>
                <a:ea typeface="Calibri"/>
                <a:cs typeface="Calibri"/>
                <a:sym typeface="Calibri"/>
              </a:defRPr>
            </a:lvl8pPr>
            <a:lvl9pPr indent="0" lvl="8" marL="38100" marR="0" algn="l">
              <a:lnSpc>
                <a:spcPct val="100555"/>
              </a:lnSpc>
              <a:spcBef>
                <a:spcPts val="0"/>
              </a:spcBef>
              <a:buNone/>
              <a:defRPr b="0" i="0" sz="1800">
                <a:solidFill>
                  <a:schemeClr val="lt1"/>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5" name="Shape 25"/>
        <p:cNvGrpSpPr/>
        <p:nvPr/>
      </p:nvGrpSpPr>
      <p:grpSpPr>
        <a:xfrm>
          <a:off x="0" y="0"/>
          <a:ext cx="0" cy="0"/>
          <a:chOff x="0" y="0"/>
          <a:chExt cx="0" cy="0"/>
        </a:xfrm>
      </p:grpSpPr>
      <p:sp>
        <p:nvSpPr>
          <p:cNvPr id="26" name="Google Shape;26;p38"/>
          <p:cNvSpPr txBox="1"/>
          <p:nvPr>
            <p:ph type="title"/>
          </p:nvPr>
        </p:nvSpPr>
        <p:spPr>
          <a:xfrm>
            <a:off x="895667" y="890530"/>
            <a:ext cx="10400665" cy="197675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5400">
                <a:solidFill>
                  <a:srgbClr val="FFFF00"/>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8"/>
          <p:cNvSpPr txBox="1"/>
          <p:nvPr>
            <p:ph idx="1" type="body"/>
          </p:nvPr>
        </p:nvSpPr>
        <p:spPr>
          <a:xfrm>
            <a:off x="891222" y="2229802"/>
            <a:ext cx="3903345" cy="405955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2000">
                <a:solidFill>
                  <a:srgbClr val="FFC000"/>
                </a:solidFill>
                <a:latin typeface="Arial Narrow"/>
                <a:ea typeface="Arial Narrow"/>
                <a:cs typeface="Arial Narrow"/>
                <a:sym typeface="Arial Narrow"/>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 name="Google Shape;28;p38"/>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 name="Google Shape;29;p38"/>
          <p:cNvSpPr txBox="1"/>
          <p:nvPr>
            <p:ph idx="11" type="ftr"/>
          </p:nvPr>
        </p:nvSpPr>
        <p:spPr>
          <a:xfrm>
            <a:off x="4601845" y="6524735"/>
            <a:ext cx="2985770" cy="330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000">
                <a:solidFill>
                  <a:schemeClr val="dk1"/>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8"/>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8"/>
          <p:cNvSpPr txBox="1"/>
          <p:nvPr>
            <p:ph idx="12" type="sldNum"/>
          </p:nvPr>
        </p:nvSpPr>
        <p:spPr>
          <a:xfrm>
            <a:off x="11411966" y="6519862"/>
            <a:ext cx="309879" cy="254000"/>
          </a:xfrm>
          <a:prstGeom prst="rect">
            <a:avLst/>
          </a:prstGeom>
          <a:noFill/>
          <a:ln>
            <a:noFill/>
          </a:ln>
        </p:spPr>
        <p:txBody>
          <a:bodyPr anchorCtr="0" anchor="t" bIns="0" lIns="0" spcFirstLastPara="1" rIns="0" wrap="square" tIns="0">
            <a:spAutoFit/>
          </a:bodyPr>
          <a:lstStyle>
            <a:lvl1pPr indent="0" lvl="0" marL="38100" marR="0" algn="l">
              <a:lnSpc>
                <a:spcPct val="100555"/>
              </a:lnSpc>
              <a:spcBef>
                <a:spcPts val="0"/>
              </a:spcBef>
              <a:buNone/>
              <a:defRPr b="0" i="0" sz="1800">
                <a:solidFill>
                  <a:schemeClr val="lt1"/>
                </a:solidFill>
                <a:latin typeface="Calibri"/>
                <a:ea typeface="Calibri"/>
                <a:cs typeface="Calibri"/>
                <a:sym typeface="Calibri"/>
              </a:defRPr>
            </a:lvl1pPr>
            <a:lvl2pPr indent="0" lvl="1" marL="38100" marR="0" algn="l">
              <a:lnSpc>
                <a:spcPct val="100555"/>
              </a:lnSpc>
              <a:spcBef>
                <a:spcPts val="0"/>
              </a:spcBef>
              <a:buNone/>
              <a:defRPr b="0" i="0" sz="1800">
                <a:solidFill>
                  <a:schemeClr val="lt1"/>
                </a:solidFill>
                <a:latin typeface="Calibri"/>
                <a:ea typeface="Calibri"/>
                <a:cs typeface="Calibri"/>
                <a:sym typeface="Calibri"/>
              </a:defRPr>
            </a:lvl2pPr>
            <a:lvl3pPr indent="0" lvl="2" marL="38100" marR="0" algn="l">
              <a:lnSpc>
                <a:spcPct val="100555"/>
              </a:lnSpc>
              <a:spcBef>
                <a:spcPts val="0"/>
              </a:spcBef>
              <a:buNone/>
              <a:defRPr b="0" i="0" sz="1800">
                <a:solidFill>
                  <a:schemeClr val="lt1"/>
                </a:solidFill>
                <a:latin typeface="Calibri"/>
                <a:ea typeface="Calibri"/>
                <a:cs typeface="Calibri"/>
                <a:sym typeface="Calibri"/>
              </a:defRPr>
            </a:lvl3pPr>
            <a:lvl4pPr indent="0" lvl="3" marL="38100" marR="0" algn="l">
              <a:lnSpc>
                <a:spcPct val="100555"/>
              </a:lnSpc>
              <a:spcBef>
                <a:spcPts val="0"/>
              </a:spcBef>
              <a:buNone/>
              <a:defRPr b="0" i="0" sz="1800">
                <a:solidFill>
                  <a:schemeClr val="lt1"/>
                </a:solidFill>
                <a:latin typeface="Calibri"/>
                <a:ea typeface="Calibri"/>
                <a:cs typeface="Calibri"/>
                <a:sym typeface="Calibri"/>
              </a:defRPr>
            </a:lvl4pPr>
            <a:lvl5pPr indent="0" lvl="4" marL="38100" marR="0" algn="l">
              <a:lnSpc>
                <a:spcPct val="100555"/>
              </a:lnSpc>
              <a:spcBef>
                <a:spcPts val="0"/>
              </a:spcBef>
              <a:buNone/>
              <a:defRPr b="0" i="0" sz="1800">
                <a:solidFill>
                  <a:schemeClr val="lt1"/>
                </a:solidFill>
                <a:latin typeface="Calibri"/>
                <a:ea typeface="Calibri"/>
                <a:cs typeface="Calibri"/>
                <a:sym typeface="Calibri"/>
              </a:defRPr>
            </a:lvl5pPr>
            <a:lvl6pPr indent="0" lvl="5" marL="38100" marR="0" algn="l">
              <a:lnSpc>
                <a:spcPct val="100555"/>
              </a:lnSpc>
              <a:spcBef>
                <a:spcPts val="0"/>
              </a:spcBef>
              <a:buNone/>
              <a:defRPr b="0" i="0" sz="1800">
                <a:solidFill>
                  <a:schemeClr val="lt1"/>
                </a:solidFill>
                <a:latin typeface="Calibri"/>
                <a:ea typeface="Calibri"/>
                <a:cs typeface="Calibri"/>
                <a:sym typeface="Calibri"/>
              </a:defRPr>
            </a:lvl6pPr>
            <a:lvl7pPr indent="0" lvl="6" marL="38100" marR="0" algn="l">
              <a:lnSpc>
                <a:spcPct val="100555"/>
              </a:lnSpc>
              <a:spcBef>
                <a:spcPts val="0"/>
              </a:spcBef>
              <a:buNone/>
              <a:defRPr b="0" i="0" sz="1800">
                <a:solidFill>
                  <a:schemeClr val="lt1"/>
                </a:solidFill>
                <a:latin typeface="Calibri"/>
                <a:ea typeface="Calibri"/>
                <a:cs typeface="Calibri"/>
                <a:sym typeface="Calibri"/>
              </a:defRPr>
            </a:lvl7pPr>
            <a:lvl8pPr indent="0" lvl="7" marL="38100" marR="0" algn="l">
              <a:lnSpc>
                <a:spcPct val="100555"/>
              </a:lnSpc>
              <a:spcBef>
                <a:spcPts val="0"/>
              </a:spcBef>
              <a:buNone/>
              <a:defRPr b="0" i="0" sz="1800">
                <a:solidFill>
                  <a:schemeClr val="lt1"/>
                </a:solidFill>
                <a:latin typeface="Calibri"/>
                <a:ea typeface="Calibri"/>
                <a:cs typeface="Calibri"/>
                <a:sym typeface="Calibri"/>
              </a:defRPr>
            </a:lvl8pPr>
            <a:lvl9pPr indent="0" lvl="8" marL="38100" marR="0" algn="l">
              <a:lnSpc>
                <a:spcPct val="100555"/>
              </a:lnSpc>
              <a:spcBef>
                <a:spcPts val="0"/>
              </a:spcBef>
              <a:buNone/>
              <a:defRPr b="0" i="0" sz="1800">
                <a:solidFill>
                  <a:schemeClr val="lt1"/>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2" name="Shape 32"/>
        <p:cNvGrpSpPr/>
        <p:nvPr/>
      </p:nvGrpSpPr>
      <p:grpSpPr>
        <a:xfrm>
          <a:off x="0" y="0"/>
          <a:ext cx="0" cy="0"/>
          <a:chOff x="0" y="0"/>
          <a:chExt cx="0" cy="0"/>
        </a:xfrm>
      </p:grpSpPr>
      <p:sp>
        <p:nvSpPr>
          <p:cNvPr id="33" name="Google Shape;33;p39"/>
          <p:cNvSpPr txBox="1"/>
          <p:nvPr>
            <p:ph type="title"/>
          </p:nvPr>
        </p:nvSpPr>
        <p:spPr>
          <a:xfrm>
            <a:off x="895667" y="890530"/>
            <a:ext cx="10400665" cy="197675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5400">
                <a:solidFill>
                  <a:srgbClr val="FFFF00"/>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9"/>
          <p:cNvSpPr txBox="1"/>
          <p:nvPr>
            <p:ph idx="11" type="ftr"/>
          </p:nvPr>
        </p:nvSpPr>
        <p:spPr>
          <a:xfrm>
            <a:off x="4601845" y="6524735"/>
            <a:ext cx="2985770" cy="330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000">
                <a:solidFill>
                  <a:schemeClr val="dk1"/>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9"/>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9"/>
          <p:cNvSpPr txBox="1"/>
          <p:nvPr>
            <p:ph idx="12" type="sldNum"/>
          </p:nvPr>
        </p:nvSpPr>
        <p:spPr>
          <a:xfrm>
            <a:off x="11411966" y="6519862"/>
            <a:ext cx="309879" cy="254000"/>
          </a:xfrm>
          <a:prstGeom prst="rect">
            <a:avLst/>
          </a:prstGeom>
          <a:noFill/>
          <a:ln>
            <a:noFill/>
          </a:ln>
        </p:spPr>
        <p:txBody>
          <a:bodyPr anchorCtr="0" anchor="t" bIns="0" lIns="0" spcFirstLastPara="1" rIns="0" wrap="square" tIns="0">
            <a:spAutoFit/>
          </a:bodyPr>
          <a:lstStyle>
            <a:lvl1pPr indent="0" lvl="0" marL="38100" marR="0" algn="l">
              <a:lnSpc>
                <a:spcPct val="100555"/>
              </a:lnSpc>
              <a:spcBef>
                <a:spcPts val="0"/>
              </a:spcBef>
              <a:buNone/>
              <a:defRPr b="0" i="0" sz="1800">
                <a:solidFill>
                  <a:schemeClr val="lt1"/>
                </a:solidFill>
                <a:latin typeface="Calibri"/>
                <a:ea typeface="Calibri"/>
                <a:cs typeface="Calibri"/>
                <a:sym typeface="Calibri"/>
              </a:defRPr>
            </a:lvl1pPr>
            <a:lvl2pPr indent="0" lvl="1" marL="38100" marR="0" algn="l">
              <a:lnSpc>
                <a:spcPct val="100555"/>
              </a:lnSpc>
              <a:spcBef>
                <a:spcPts val="0"/>
              </a:spcBef>
              <a:buNone/>
              <a:defRPr b="0" i="0" sz="1800">
                <a:solidFill>
                  <a:schemeClr val="lt1"/>
                </a:solidFill>
                <a:latin typeface="Calibri"/>
                <a:ea typeface="Calibri"/>
                <a:cs typeface="Calibri"/>
                <a:sym typeface="Calibri"/>
              </a:defRPr>
            </a:lvl2pPr>
            <a:lvl3pPr indent="0" lvl="2" marL="38100" marR="0" algn="l">
              <a:lnSpc>
                <a:spcPct val="100555"/>
              </a:lnSpc>
              <a:spcBef>
                <a:spcPts val="0"/>
              </a:spcBef>
              <a:buNone/>
              <a:defRPr b="0" i="0" sz="1800">
                <a:solidFill>
                  <a:schemeClr val="lt1"/>
                </a:solidFill>
                <a:latin typeface="Calibri"/>
                <a:ea typeface="Calibri"/>
                <a:cs typeface="Calibri"/>
                <a:sym typeface="Calibri"/>
              </a:defRPr>
            </a:lvl3pPr>
            <a:lvl4pPr indent="0" lvl="3" marL="38100" marR="0" algn="l">
              <a:lnSpc>
                <a:spcPct val="100555"/>
              </a:lnSpc>
              <a:spcBef>
                <a:spcPts val="0"/>
              </a:spcBef>
              <a:buNone/>
              <a:defRPr b="0" i="0" sz="1800">
                <a:solidFill>
                  <a:schemeClr val="lt1"/>
                </a:solidFill>
                <a:latin typeface="Calibri"/>
                <a:ea typeface="Calibri"/>
                <a:cs typeface="Calibri"/>
                <a:sym typeface="Calibri"/>
              </a:defRPr>
            </a:lvl4pPr>
            <a:lvl5pPr indent="0" lvl="4" marL="38100" marR="0" algn="l">
              <a:lnSpc>
                <a:spcPct val="100555"/>
              </a:lnSpc>
              <a:spcBef>
                <a:spcPts val="0"/>
              </a:spcBef>
              <a:buNone/>
              <a:defRPr b="0" i="0" sz="1800">
                <a:solidFill>
                  <a:schemeClr val="lt1"/>
                </a:solidFill>
                <a:latin typeface="Calibri"/>
                <a:ea typeface="Calibri"/>
                <a:cs typeface="Calibri"/>
                <a:sym typeface="Calibri"/>
              </a:defRPr>
            </a:lvl5pPr>
            <a:lvl6pPr indent="0" lvl="5" marL="38100" marR="0" algn="l">
              <a:lnSpc>
                <a:spcPct val="100555"/>
              </a:lnSpc>
              <a:spcBef>
                <a:spcPts val="0"/>
              </a:spcBef>
              <a:buNone/>
              <a:defRPr b="0" i="0" sz="1800">
                <a:solidFill>
                  <a:schemeClr val="lt1"/>
                </a:solidFill>
                <a:latin typeface="Calibri"/>
                <a:ea typeface="Calibri"/>
                <a:cs typeface="Calibri"/>
                <a:sym typeface="Calibri"/>
              </a:defRPr>
            </a:lvl6pPr>
            <a:lvl7pPr indent="0" lvl="6" marL="38100" marR="0" algn="l">
              <a:lnSpc>
                <a:spcPct val="100555"/>
              </a:lnSpc>
              <a:spcBef>
                <a:spcPts val="0"/>
              </a:spcBef>
              <a:buNone/>
              <a:defRPr b="0" i="0" sz="1800">
                <a:solidFill>
                  <a:schemeClr val="lt1"/>
                </a:solidFill>
                <a:latin typeface="Calibri"/>
                <a:ea typeface="Calibri"/>
                <a:cs typeface="Calibri"/>
                <a:sym typeface="Calibri"/>
              </a:defRPr>
            </a:lvl7pPr>
            <a:lvl8pPr indent="0" lvl="7" marL="38100" marR="0" algn="l">
              <a:lnSpc>
                <a:spcPct val="100555"/>
              </a:lnSpc>
              <a:spcBef>
                <a:spcPts val="0"/>
              </a:spcBef>
              <a:buNone/>
              <a:defRPr b="0" i="0" sz="1800">
                <a:solidFill>
                  <a:schemeClr val="lt1"/>
                </a:solidFill>
                <a:latin typeface="Calibri"/>
                <a:ea typeface="Calibri"/>
                <a:cs typeface="Calibri"/>
                <a:sym typeface="Calibri"/>
              </a:defRPr>
            </a:lvl8pPr>
            <a:lvl9pPr indent="0" lvl="8" marL="38100" marR="0" algn="l">
              <a:lnSpc>
                <a:spcPct val="100555"/>
              </a:lnSpc>
              <a:spcBef>
                <a:spcPts val="0"/>
              </a:spcBef>
              <a:buNone/>
              <a:defRPr b="0" i="0" sz="1800">
                <a:solidFill>
                  <a:schemeClr val="lt1"/>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 name="Shape 37"/>
        <p:cNvGrpSpPr/>
        <p:nvPr/>
      </p:nvGrpSpPr>
      <p:grpSpPr>
        <a:xfrm>
          <a:off x="0" y="0"/>
          <a:ext cx="0" cy="0"/>
          <a:chOff x="0" y="0"/>
          <a:chExt cx="0" cy="0"/>
        </a:xfrm>
      </p:grpSpPr>
      <p:sp>
        <p:nvSpPr>
          <p:cNvPr id="38" name="Google Shape;38;p40"/>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0"/>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0"/>
          <p:cNvSpPr txBox="1"/>
          <p:nvPr>
            <p:ph idx="11" type="ftr"/>
          </p:nvPr>
        </p:nvSpPr>
        <p:spPr>
          <a:xfrm>
            <a:off x="4601845" y="6524735"/>
            <a:ext cx="2985770" cy="330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000">
                <a:solidFill>
                  <a:schemeClr val="dk1"/>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0"/>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0"/>
          <p:cNvSpPr txBox="1"/>
          <p:nvPr>
            <p:ph idx="12" type="sldNum"/>
          </p:nvPr>
        </p:nvSpPr>
        <p:spPr>
          <a:xfrm>
            <a:off x="11411966" y="6519862"/>
            <a:ext cx="309879" cy="254000"/>
          </a:xfrm>
          <a:prstGeom prst="rect">
            <a:avLst/>
          </a:prstGeom>
          <a:noFill/>
          <a:ln>
            <a:noFill/>
          </a:ln>
        </p:spPr>
        <p:txBody>
          <a:bodyPr anchorCtr="0" anchor="t" bIns="0" lIns="0" spcFirstLastPara="1" rIns="0" wrap="square" tIns="0">
            <a:spAutoFit/>
          </a:bodyPr>
          <a:lstStyle>
            <a:lvl1pPr indent="0" lvl="0" marL="38100" marR="0" algn="l">
              <a:lnSpc>
                <a:spcPct val="100555"/>
              </a:lnSpc>
              <a:spcBef>
                <a:spcPts val="0"/>
              </a:spcBef>
              <a:buNone/>
              <a:defRPr b="0" i="0" sz="1800">
                <a:solidFill>
                  <a:schemeClr val="lt1"/>
                </a:solidFill>
                <a:latin typeface="Calibri"/>
                <a:ea typeface="Calibri"/>
                <a:cs typeface="Calibri"/>
                <a:sym typeface="Calibri"/>
              </a:defRPr>
            </a:lvl1pPr>
            <a:lvl2pPr indent="0" lvl="1" marL="38100" marR="0" algn="l">
              <a:lnSpc>
                <a:spcPct val="100555"/>
              </a:lnSpc>
              <a:spcBef>
                <a:spcPts val="0"/>
              </a:spcBef>
              <a:buNone/>
              <a:defRPr b="0" i="0" sz="1800">
                <a:solidFill>
                  <a:schemeClr val="lt1"/>
                </a:solidFill>
                <a:latin typeface="Calibri"/>
                <a:ea typeface="Calibri"/>
                <a:cs typeface="Calibri"/>
                <a:sym typeface="Calibri"/>
              </a:defRPr>
            </a:lvl2pPr>
            <a:lvl3pPr indent="0" lvl="2" marL="38100" marR="0" algn="l">
              <a:lnSpc>
                <a:spcPct val="100555"/>
              </a:lnSpc>
              <a:spcBef>
                <a:spcPts val="0"/>
              </a:spcBef>
              <a:buNone/>
              <a:defRPr b="0" i="0" sz="1800">
                <a:solidFill>
                  <a:schemeClr val="lt1"/>
                </a:solidFill>
                <a:latin typeface="Calibri"/>
                <a:ea typeface="Calibri"/>
                <a:cs typeface="Calibri"/>
                <a:sym typeface="Calibri"/>
              </a:defRPr>
            </a:lvl3pPr>
            <a:lvl4pPr indent="0" lvl="3" marL="38100" marR="0" algn="l">
              <a:lnSpc>
                <a:spcPct val="100555"/>
              </a:lnSpc>
              <a:spcBef>
                <a:spcPts val="0"/>
              </a:spcBef>
              <a:buNone/>
              <a:defRPr b="0" i="0" sz="1800">
                <a:solidFill>
                  <a:schemeClr val="lt1"/>
                </a:solidFill>
                <a:latin typeface="Calibri"/>
                <a:ea typeface="Calibri"/>
                <a:cs typeface="Calibri"/>
                <a:sym typeface="Calibri"/>
              </a:defRPr>
            </a:lvl4pPr>
            <a:lvl5pPr indent="0" lvl="4" marL="38100" marR="0" algn="l">
              <a:lnSpc>
                <a:spcPct val="100555"/>
              </a:lnSpc>
              <a:spcBef>
                <a:spcPts val="0"/>
              </a:spcBef>
              <a:buNone/>
              <a:defRPr b="0" i="0" sz="1800">
                <a:solidFill>
                  <a:schemeClr val="lt1"/>
                </a:solidFill>
                <a:latin typeface="Calibri"/>
                <a:ea typeface="Calibri"/>
                <a:cs typeface="Calibri"/>
                <a:sym typeface="Calibri"/>
              </a:defRPr>
            </a:lvl5pPr>
            <a:lvl6pPr indent="0" lvl="5" marL="38100" marR="0" algn="l">
              <a:lnSpc>
                <a:spcPct val="100555"/>
              </a:lnSpc>
              <a:spcBef>
                <a:spcPts val="0"/>
              </a:spcBef>
              <a:buNone/>
              <a:defRPr b="0" i="0" sz="1800">
                <a:solidFill>
                  <a:schemeClr val="lt1"/>
                </a:solidFill>
                <a:latin typeface="Calibri"/>
                <a:ea typeface="Calibri"/>
                <a:cs typeface="Calibri"/>
                <a:sym typeface="Calibri"/>
              </a:defRPr>
            </a:lvl6pPr>
            <a:lvl7pPr indent="0" lvl="6" marL="38100" marR="0" algn="l">
              <a:lnSpc>
                <a:spcPct val="100555"/>
              </a:lnSpc>
              <a:spcBef>
                <a:spcPts val="0"/>
              </a:spcBef>
              <a:buNone/>
              <a:defRPr b="0" i="0" sz="1800">
                <a:solidFill>
                  <a:schemeClr val="lt1"/>
                </a:solidFill>
                <a:latin typeface="Calibri"/>
                <a:ea typeface="Calibri"/>
                <a:cs typeface="Calibri"/>
                <a:sym typeface="Calibri"/>
              </a:defRPr>
            </a:lvl7pPr>
            <a:lvl8pPr indent="0" lvl="7" marL="38100" marR="0" algn="l">
              <a:lnSpc>
                <a:spcPct val="100555"/>
              </a:lnSpc>
              <a:spcBef>
                <a:spcPts val="0"/>
              </a:spcBef>
              <a:buNone/>
              <a:defRPr b="0" i="0" sz="1800">
                <a:solidFill>
                  <a:schemeClr val="lt1"/>
                </a:solidFill>
                <a:latin typeface="Calibri"/>
                <a:ea typeface="Calibri"/>
                <a:cs typeface="Calibri"/>
                <a:sym typeface="Calibri"/>
              </a:defRPr>
            </a:lvl8pPr>
            <a:lvl9pPr indent="0" lvl="8" marL="38100" marR="0" algn="l">
              <a:lnSpc>
                <a:spcPct val="100555"/>
              </a:lnSpc>
              <a:spcBef>
                <a:spcPts val="0"/>
              </a:spcBef>
              <a:buNone/>
              <a:defRPr b="0" i="0" sz="1800">
                <a:solidFill>
                  <a:schemeClr val="lt1"/>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ID"/>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95667" y="890530"/>
            <a:ext cx="10400665" cy="197675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5400" u="none" cap="none" strike="noStrike">
                <a:solidFill>
                  <a:srgbClr val="FFFF00"/>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5"/>
          <p:cNvSpPr txBox="1"/>
          <p:nvPr>
            <p:ph idx="1" type="body"/>
          </p:nvPr>
        </p:nvSpPr>
        <p:spPr>
          <a:xfrm>
            <a:off x="200977" y="1969452"/>
            <a:ext cx="11790045" cy="367601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1" i="0" sz="2800" u="none" cap="none" strike="noStrike">
                <a:solidFill>
                  <a:schemeClr val="lt1"/>
                </a:solidFill>
                <a:latin typeface="Arial Narrow"/>
                <a:ea typeface="Arial Narrow"/>
                <a:cs typeface="Arial Narrow"/>
                <a:sym typeface="Arial Narrow"/>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2" name="Google Shape;12;p35"/>
          <p:cNvSpPr txBox="1"/>
          <p:nvPr>
            <p:ph idx="11" type="ftr"/>
          </p:nvPr>
        </p:nvSpPr>
        <p:spPr>
          <a:xfrm>
            <a:off x="4601845" y="6524735"/>
            <a:ext cx="2985770" cy="3302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2000" u="none" cap="none" strike="noStrike">
                <a:solidFill>
                  <a:schemeClr val="dk1"/>
                </a:solidFill>
                <a:latin typeface="Tahoma"/>
                <a:ea typeface="Tahoma"/>
                <a:cs typeface="Tahoma"/>
                <a:sym typeface="Tahom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5"/>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5"/>
          <p:cNvSpPr txBox="1"/>
          <p:nvPr>
            <p:ph idx="12" type="sldNum"/>
          </p:nvPr>
        </p:nvSpPr>
        <p:spPr>
          <a:xfrm>
            <a:off x="11411966" y="6519862"/>
            <a:ext cx="309879" cy="254000"/>
          </a:xfrm>
          <a:prstGeom prst="rect">
            <a:avLst/>
          </a:prstGeom>
          <a:noFill/>
          <a:ln>
            <a:noFill/>
          </a:ln>
        </p:spPr>
        <p:txBody>
          <a:bodyPr anchorCtr="0" anchor="t" bIns="0" lIns="0" spcFirstLastPara="1" rIns="0" wrap="square" tIns="0">
            <a:spAutoFit/>
          </a:bodyPr>
          <a:lstStyle>
            <a:lvl1pPr indent="0" lvl="0" marL="38100" marR="0" rtl="0" algn="l">
              <a:lnSpc>
                <a:spcPct val="100555"/>
              </a:lnSpc>
              <a:spcBef>
                <a:spcPts val="0"/>
              </a:spcBef>
              <a:buNone/>
              <a:defRPr b="0" i="0" sz="1800" u="none" cap="none" strike="noStrike">
                <a:solidFill>
                  <a:schemeClr val="lt1"/>
                </a:solidFill>
                <a:latin typeface="Calibri"/>
                <a:ea typeface="Calibri"/>
                <a:cs typeface="Calibri"/>
                <a:sym typeface="Calibri"/>
              </a:defRPr>
            </a:lvl1pPr>
            <a:lvl2pPr indent="0" lvl="1" marL="38100" marR="0" rtl="0" algn="l">
              <a:lnSpc>
                <a:spcPct val="100555"/>
              </a:lnSpc>
              <a:spcBef>
                <a:spcPts val="0"/>
              </a:spcBef>
              <a:buNone/>
              <a:defRPr b="0" i="0" sz="1800" u="none" cap="none" strike="noStrike">
                <a:solidFill>
                  <a:schemeClr val="lt1"/>
                </a:solidFill>
                <a:latin typeface="Calibri"/>
                <a:ea typeface="Calibri"/>
                <a:cs typeface="Calibri"/>
                <a:sym typeface="Calibri"/>
              </a:defRPr>
            </a:lvl2pPr>
            <a:lvl3pPr indent="0" lvl="2" marL="38100" marR="0" rtl="0" algn="l">
              <a:lnSpc>
                <a:spcPct val="100555"/>
              </a:lnSpc>
              <a:spcBef>
                <a:spcPts val="0"/>
              </a:spcBef>
              <a:buNone/>
              <a:defRPr b="0" i="0" sz="1800" u="none" cap="none" strike="noStrike">
                <a:solidFill>
                  <a:schemeClr val="lt1"/>
                </a:solidFill>
                <a:latin typeface="Calibri"/>
                <a:ea typeface="Calibri"/>
                <a:cs typeface="Calibri"/>
                <a:sym typeface="Calibri"/>
              </a:defRPr>
            </a:lvl3pPr>
            <a:lvl4pPr indent="0" lvl="3" marL="38100" marR="0" rtl="0" algn="l">
              <a:lnSpc>
                <a:spcPct val="100555"/>
              </a:lnSpc>
              <a:spcBef>
                <a:spcPts val="0"/>
              </a:spcBef>
              <a:buNone/>
              <a:defRPr b="0" i="0" sz="1800" u="none" cap="none" strike="noStrike">
                <a:solidFill>
                  <a:schemeClr val="lt1"/>
                </a:solidFill>
                <a:latin typeface="Calibri"/>
                <a:ea typeface="Calibri"/>
                <a:cs typeface="Calibri"/>
                <a:sym typeface="Calibri"/>
              </a:defRPr>
            </a:lvl4pPr>
            <a:lvl5pPr indent="0" lvl="4" marL="38100" marR="0" rtl="0" algn="l">
              <a:lnSpc>
                <a:spcPct val="100555"/>
              </a:lnSpc>
              <a:spcBef>
                <a:spcPts val="0"/>
              </a:spcBef>
              <a:buNone/>
              <a:defRPr b="0" i="0" sz="1800" u="none" cap="none" strike="noStrike">
                <a:solidFill>
                  <a:schemeClr val="lt1"/>
                </a:solidFill>
                <a:latin typeface="Calibri"/>
                <a:ea typeface="Calibri"/>
                <a:cs typeface="Calibri"/>
                <a:sym typeface="Calibri"/>
              </a:defRPr>
            </a:lvl5pPr>
            <a:lvl6pPr indent="0" lvl="5" marL="38100" marR="0" rtl="0" algn="l">
              <a:lnSpc>
                <a:spcPct val="100555"/>
              </a:lnSpc>
              <a:spcBef>
                <a:spcPts val="0"/>
              </a:spcBef>
              <a:buNone/>
              <a:defRPr b="0" i="0" sz="1800" u="none" cap="none" strike="noStrike">
                <a:solidFill>
                  <a:schemeClr val="lt1"/>
                </a:solidFill>
                <a:latin typeface="Calibri"/>
                <a:ea typeface="Calibri"/>
                <a:cs typeface="Calibri"/>
                <a:sym typeface="Calibri"/>
              </a:defRPr>
            </a:lvl6pPr>
            <a:lvl7pPr indent="0" lvl="6" marL="38100" marR="0" rtl="0" algn="l">
              <a:lnSpc>
                <a:spcPct val="100555"/>
              </a:lnSpc>
              <a:spcBef>
                <a:spcPts val="0"/>
              </a:spcBef>
              <a:buNone/>
              <a:defRPr b="0" i="0" sz="1800" u="none" cap="none" strike="noStrike">
                <a:solidFill>
                  <a:schemeClr val="lt1"/>
                </a:solidFill>
                <a:latin typeface="Calibri"/>
                <a:ea typeface="Calibri"/>
                <a:cs typeface="Calibri"/>
                <a:sym typeface="Calibri"/>
              </a:defRPr>
            </a:lvl7pPr>
            <a:lvl8pPr indent="0" lvl="7" marL="38100" marR="0" rtl="0" algn="l">
              <a:lnSpc>
                <a:spcPct val="100555"/>
              </a:lnSpc>
              <a:spcBef>
                <a:spcPts val="0"/>
              </a:spcBef>
              <a:buNone/>
              <a:defRPr b="0" i="0" sz="1800" u="none" cap="none" strike="noStrike">
                <a:solidFill>
                  <a:schemeClr val="lt1"/>
                </a:solidFill>
                <a:latin typeface="Calibri"/>
                <a:ea typeface="Calibri"/>
                <a:cs typeface="Calibri"/>
                <a:sym typeface="Calibri"/>
              </a:defRPr>
            </a:lvl8pPr>
            <a:lvl9pPr indent="0" lvl="8" marL="38100" marR="0" rtl="0" algn="l">
              <a:lnSpc>
                <a:spcPct val="100555"/>
              </a:lnSpc>
              <a:spcBef>
                <a:spcPts val="0"/>
              </a:spcBef>
              <a:buNone/>
              <a:defRPr b="0" i="0" sz="1800" u="none" cap="none" strike="noStrike">
                <a:solidFill>
                  <a:schemeClr val="lt1"/>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ID"/>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jp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2.jpg"/><Relationship Id="rId4" Type="http://schemas.openxmlformats.org/officeDocument/2006/relationships/image" Target="../media/image197.png"/><Relationship Id="rId9" Type="http://schemas.openxmlformats.org/officeDocument/2006/relationships/image" Target="../media/image34.png"/><Relationship Id="rId5" Type="http://schemas.openxmlformats.org/officeDocument/2006/relationships/image" Target="../media/image95.png"/><Relationship Id="rId6" Type="http://schemas.openxmlformats.org/officeDocument/2006/relationships/image" Target="../media/image93.png"/><Relationship Id="rId7" Type="http://schemas.openxmlformats.org/officeDocument/2006/relationships/image" Target="../media/image96.png"/><Relationship Id="rId8" Type="http://schemas.openxmlformats.org/officeDocument/2006/relationships/image" Target="../media/image20.png"/><Relationship Id="rId10"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8.jpg"/><Relationship Id="rId4" Type="http://schemas.openxmlformats.org/officeDocument/2006/relationships/image" Target="../media/image197.png"/><Relationship Id="rId9" Type="http://schemas.openxmlformats.org/officeDocument/2006/relationships/image" Target="../media/image97.png"/><Relationship Id="rId5" Type="http://schemas.openxmlformats.org/officeDocument/2006/relationships/image" Target="../media/image94.png"/><Relationship Id="rId6" Type="http://schemas.openxmlformats.org/officeDocument/2006/relationships/image" Target="../media/image99.png"/><Relationship Id="rId7" Type="http://schemas.openxmlformats.org/officeDocument/2006/relationships/image" Target="../media/image104.png"/><Relationship Id="rId8" Type="http://schemas.openxmlformats.org/officeDocument/2006/relationships/image" Target="../media/image102.png"/><Relationship Id="rId11" Type="http://schemas.openxmlformats.org/officeDocument/2006/relationships/image" Target="../media/image34.png"/><Relationship Id="rId10" Type="http://schemas.openxmlformats.org/officeDocument/2006/relationships/image" Target="../media/image20.png"/><Relationship Id="rId1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0.jpg"/><Relationship Id="rId4" Type="http://schemas.openxmlformats.org/officeDocument/2006/relationships/image" Target="../media/image197.png"/><Relationship Id="rId9" Type="http://schemas.openxmlformats.org/officeDocument/2006/relationships/image" Target="../media/image31.png"/><Relationship Id="rId5" Type="http://schemas.openxmlformats.org/officeDocument/2006/relationships/image" Target="../media/image101.png"/><Relationship Id="rId6" Type="http://schemas.openxmlformats.org/officeDocument/2006/relationships/image" Target="../media/image105.png"/><Relationship Id="rId7" Type="http://schemas.openxmlformats.org/officeDocument/2006/relationships/image" Target="../media/image20.png"/><Relationship Id="rId8" Type="http://schemas.openxmlformats.org/officeDocument/2006/relationships/image" Target="../media/image34.png"/><Relationship Id="rId11" Type="http://schemas.openxmlformats.org/officeDocument/2006/relationships/image" Target="../media/image103.jpg"/><Relationship Id="rId10" Type="http://schemas.openxmlformats.org/officeDocument/2006/relationships/image" Target="../media/image10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0.jpg"/><Relationship Id="rId4" Type="http://schemas.openxmlformats.org/officeDocument/2006/relationships/image" Target="../media/image197.png"/><Relationship Id="rId9" Type="http://schemas.openxmlformats.org/officeDocument/2006/relationships/image" Target="../media/image118.png"/><Relationship Id="rId5" Type="http://schemas.openxmlformats.org/officeDocument/2006/relationships/image" Target="../media/image106.png"/><Relationship Id="rId6" Type="http://schemas.openxmlformats.org/officeDocument/2006/relationships/image" Target="../media/image20.png"/><Relationship Id="rId7" Type="http://schemas.openxmlformats.org/officeDocument/2006/relationships/image" Target="../media/image34.png"/><Relationship Id="rId8" Type="http://schemas.openxmlformats.org/officeDocument/2006/relationships/image" Target="../media/image31.png"/><Relationship Id="rId10" Type="http://schemas.openxmlformats.org/officeDocument/2006/relationships/image" Target="../media/image111.jpg"/></Relationships>
</file>

<file path=ppt/slides/_rels/slide14.xml.rels><?xml version="1.0" encoding="UTF-8" standalone="yes"?><Relationships xmlns="http://schemas.openxmlformats.org/package/2006/relationships"><Relationship Id="rId20" Type="http://schemas.openxmlformats.org/officeDocument/2006/relationships/image" Target="../media/image131.png"/><Relationship Id="rId22" Type="http://schemas.openxmlformats.org/officeDocument/2006/relationships/image" Target="../media/image128.png"/><Relationship Id="rId21" Type="http://schemas.openxmlformats.org/officeDocument/2006/relationships/image" Target="../media/image127.jpg"/><Relationship Id="rId24" Type="http://schemas.openxmlformats.org/officeDocument/2006/relationships/image" Target="../media/image132.png"/><Relationship Id="rId23"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08.png"/><Relationship Id="rId9" Type="http://schemas.openxmlformats.org/officeDocument/2006/relationships/image" Target="../media/image112.png"/><Relationship Id="rId26" Type="http://schemas.openxmlformats.org/officeDocument/2006/relationships/image" Target="../media/image6.png"/><Relationship Id="rId25" Type="http://schemas.openxmlformats.org/officeDocument/2006/relationships/image" Target="../media/image133.png"/><Relationship Id="rId28" Type="http://schemas.openxmlformats.org/officeDocument/2006/relationships/image" Target="../media/image129.jpg"/><Relationship Id="rId27" Type="http://schemas.openxmlformats.org/officeDocument/2006/relationships/image" Target="../media/image20.png"/><Relationship Id="rId5" Type="http://schemas.openxmlformats.org/officeDocument/2006/relationships/image" Target="../media/image113.png"/><Relationship Id="rId6" Type="http://schemas.openxmlformats.org/officeDocument/2006/relationships/image" Target="../media/image109.png"/><Relationship Id="rId29" Type="http://schemas.openxmlformats.org/officeDocument/2006/relationships/image" Target="../media/image147.jpg"/><Relationship Id="rId7" Type="http://schemas.openxmlformats.org/officeDocument/2006/relationships/image" Target="../media/image116.png"/><Relationship Id="rId8" Type="http://schemas.openxmlformats.org/officeDocument/2006/relationships/image" Target="../media/image115.png"/><Relationship Id="rId31" Type="http://schemas.openxmlformats.org/officeDocument/2006/relationships/image" Target="../media/image34.png"/><Relationship Id="rId30" Type="http://schemas.openxmlformats.org/officeDocument/2006/relationships/image" Target="../media/image136.jpg"/><Relationship Id="rId11" Type="http://schemas.openxmlformats.org/officeDocument/2006/relationships/image" Target="../media/image117.png"/><Relationship Id="rId33" Type="http://schemas.openxmlformats.org/officeDocument/2006/relationships/image" Target="../media/image137.png"/><Relationship Id="rId10" Type="http://schemas.openxmlformats.org/officeDocument/2006/relationships/image" Target="../media/image114.png"/><Relationship Id="rId32" Type="http://schemas.openxmlformats.org/officeDocument/2006/relationships/image" Target="../media/image31.png"/><Relationship Id="rId13" Type="http://schemas.openxmlformats.org/officeDocument/2006/relationships/image" Target="../media/image119.png"/><Relationship Id="rId12" Type="http://schemas.openxmlformats.org/officeDocument/2006/relationships/image" Target="../media/image126.png"/><Relationship Id="rId34" Type="http://schemas.openxmlformats.org/officeDocument/2006/relationships/image" Target="../media/image135.jpg"/><Relationship Id="rId15" Type="http://schemas.openxmlformats.org/officeDocument/2006/relationships/image" Target="../media/image123.png"/><Relationship Id="rId14" Type="http://schemas.openxmlformats.org/officeDocument/2006/relationships/image" Target="../media/image125.png"/><Relationship Id="rId17" Type="http://schemas.openxmlformats.org/officeDocument/2006/relationships/image" Target="../media/image120.png"/><Relationship Id="rId16" Type="http://schemas.openxmlformats.org/officeDocument/2006/relationships/image" Target="../media/image121.png"/><Relationship Id="rId19" Type="http://schemas.openxmlformats.org/officeDocument/2006/relationships/image" Target="../media/image130.png"/><Relationship Id="rId18" Type="http://schemas.openxmlformats.org/officeDocument/2006/relationships/image" Target="../media/image124.png"/></Relationships>
</file>

<file path=ppt/slides/_rels/slide15.xml.rels><?xml version="1.0" encoding="UTF-8" standalone="yes"?><Relationships xmlns="http://schemas.openxmlformats.org/package/2006/relationships"><Relationship Id="rId20" Type="http://schemas.openxmlformats.org/officeDocument/2006/relationships/image" Target="../media/image131.png"/><Relationship Id="rId22" Type="http://schemas.openxmlformats.org/officeDocument/2006/relationships/image" Target="../media/image128.png"/><Relationship Id="rId21" Type="http://schemas.openxmlformats.org/officeDocument/2006/relationships/image" Target="../media/image127.jpg"/><Relationship Id="rId24" Type="http://schemas.openxmlformats.org/officeDocument/2006/relationships/image" Target="../media/image132.png"/><Relationship Id="rId23"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08.png"/><Relationship Id="rId9" Type="http://schemas.openxmlformats.org/officeDocument/2006/relationships/image" Target="../media/image112.png"/><Relationship Id="rId26" Type="http://schemas.openxmlformats.org/officeDocument/2006/relationships/image" Target="../media/image6.png"/><Relationship Id="rId25" Type="http://schemas.openxmlformats.org/officeDocument/2006/relationships/image" Target="../media/image133.png"/><Relationship Id="rId28" Type="http://schemas.openxmlformats.org/officeDocument/2006/relationships/image" Target="../media/image129.jpg"/><Relationship Id="rId27" Type="http://schemas.openxmlformats.org/officeDocument/2006/relationships/image" Target="../media/image20.png"/><Relationship Id="rId5" Type="http://schemas.openxmlformats.org/officeDocument/2006/relationships/image" Target="../media/image113.png"/><Relationship Id="rId6" Type="http://schemas.openxmlformats.org/officeDocument/2006/relationships/image" Target="../media/image109.png"/><Relationship Id="rId29" Type="http://schemas.openxmlformats.org/officeDocument/2006/relationships/image" Target="../media/image147.jpg"/><Relationship Id="rId7" Type="http://schemas.openxmlformats.org/officeDocument/2006/relationships/image" Target="../media/image116.png"/><Relationship Id="rId8" Type="http://schemas.openxmlformats.org/officeDocument/2006/relationships/image" Target="../media/image115.png"/><Relationship Id="rId31" Type="http://schemas.openxmlformats.org/officeDocument/2006/relationships/image" Target="../media/image34.png"/><Relationship Id="rId30" Type="http://schemas.openxmlformats.org/officeDocument/2006/relationships/image" Target="../media/image136.jpg"/><Relationship Id="rId11" Type="http://schemas.openxmlformats.org/officeDocument/2006/relationships/image" Target="../media/image117.png"/><Relationship Id="rId33" Type="http://schemas.openxmlformats.org/officeDocument/2006/relationships/image" Target="../media/image137.png"/><Relationship Id="rId10" Type="http://schemas.openxmlformats.org/officeDocument/2006/relationships/image" Target="../media/image114.png"/><Relationship Id="rId32" Type="http://schemas.openxmlformats.org/officeDocument/2006/relationships/image" Target="../media/image31.png"/><Relationship Id="rId13" Type="http://schemas.openxmlformats.org/officeDocument/2006/relationships/image" Target="../media/image119.png"/><Relationship Id="rId12" Type="http://schemas.openxmlformats.org/officeDocument/2006/relationships/image" Target="../media/image126.png"/><Relationship Id="rId34" Type="http://schemas.openxmlformats.org/officeDocument/2006/relationships/image" Target="../media/image135.jpg"/><Relationship Id="rId15" Type="http://schemas.openxmlformats.org/officeDocument/2006/relationships/image" Target="../media/image123.png"/><Relationship Id="rId14" Type="http://schemas.openxmlformats.org/officeDocument/2006/relationships/image" Target="../media/image125.png"/><Relationship Id="rId17" Type="http://schemas.openxmlformats.org/officeDocument/2006/relationships/image" Target="../media/image120.png"/><Relationship Id="rId16" Type="http://schemas.openxmlformats.org/officeDocument/2006/relationships/image" Target="../media/image121.png"/><Relationship Id="rId19" Type="http://schemas.openxmlformats.org/officeDocument/2006/relationships/image" Target="../media/image130.png"/><Relationship Id="rId18" Type="http://schemas.openxmlformats.org/officeDocument/2006/relationships/image" Target="../media/image124.png"/></Relationships>
</file>

<file path=ppt/slides/_rels/slide16.xml.rels><?xml version="1.0" encoding="UTF-8" standalone="yes"?><Relationships xmlns="http://schemas.openxmlformats.org/package/2006/relationships"><Relationship Id="rId40" Type="http://schemas.openxmlformats.org/officeDocument/2006/relationships/image" Target="../media/image206.png"/><Relationship Id="rId20" Type="http://schemas.openxmlformats.org/officeDocument/2006/relationships/image" Target="../media/image187.png"/><Relationship Id="rId22" Type="http://schemas.openxmlformats.org/officeDocument/2006/relationships/image" Target="../media/image196.png"/><Relationship Id="rId21" Type="http://schemas.openxmlformats.org/officeDocument/2006/relationships/image" Target="../media/image190.png"/><Relationship Id="rId24" Type="http://schemas.openxmlformats.org/officeDocument/2006/relationships/image" Target="../media/image192.png"/><Relationship Id="rId23" Type="http://schemas.openxmlformats.org/officeDocument/2006/relationships/image" Target="../media/image18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8.png"/><Relationship Id="rId4" Type="http://schemas.openxmlformats.org/officeDocument/2006/relationships/image" Target="../media/image261.png"/><Relationship Id="rId9" Type="http://schemas.openxmlformats.org/officeDocument/2006/relationships/image" Target="../media/image172.png"/><Relationship Id="rId26" Type="http://schemas.openxmlformats.org/officeDocument/2006/relationships/image" Target="../media/image188.png"/><Relationship Id="rId25" Type="http://schemas.openxmlformats.org/officeDocument/2006/relationships/image" Target="../media/image203.png"/><Relationship Id="rId28" Type="http://schemas.openxmlformats.org/officeDocument/2006/relationships/image" Target="../media/image193.png"/><Relationship Id="rId27" Type="http://schemas.openxmlformats.org/officeDocument/2006/relationships/image" Target="../media/image189.png"/><Relationship Id="rId5" Type="http://schemas.openxmlformats.org/officeDocument/2006/relationships/image" Target="../media/image176.png"/><Relationship Id="rId6" Type="http://schemas.openxmlformats.org/officeDocument/2006/relationships/image" Target="../media/image167.png"/><Relationship Id="rId29" Type="http://schemas.openxmlformats.org/officeDocument/2006/relationships/image" Target="../media/image200.png"/><Relationship Id="rId7" Type="http://schemas.openxmlformats.org/officeDocument/2006/relationships/image" Target="../media/image170.png"/><Relationship Id="rId8" Type="http://schemas.openxmlformats.org/officeDocument/2006/relationships/image" Target="../media/image174.png"/><Relationship Id="rId31" Type="http://schemas.openxmlformats.org/officeDocument/2006/relationships/image" Target="../media/image194.png"/><Relationship Id="rId30" Type="http://schemas.openxmlformats.org/officeDocument/2006/relationships/image" Target="../media/image210.png"/><Relationship Id="rId11" Type="http://schemas.openxmlformats.org/officeDocument/2006/relationships/image" Target="../media/image173.png"/><Relationship Id="rId33" Type="http://schemas.openxmlformats.org/officeDocument/2006/relationships/image" Target="../media/image195.png"/><Relationship Id="rId10" Type="http://schemas.openxmlformats.org/officeDocument/2006/relationships/image" Target="../media/image178.png"/><Relationship Id="rId32" Type="http://schemas.openxmlformats.org/officeDocument/2006/relationships/image" Target="../media/image199.png"/><Relationship Id="rId13" Type="http://schemas.openxmlformats.org/officeDocument/2006/relationships/image" Target="../media/image175.png"/><Relationship Id="rId35" Type="http://schemas.openxmlformats.org/officeDocument/2006/relationships/image" Target="../media/image201.png"/><Relationship Id="rId12" Type="http://schemas.openxmlformats.org/officeDocument/2006/relationships/image" Target="../media/image179.png"/><Relationship Id="rId34" Type="http://schemas.openxmlformats.org/officeDocument/2006/relationships/image" Target="../media/image20.png"/><Relationship Id="rId15" Type="http://schemas.openxmlformats.org/officeDocument/2006/relationships/image" Target="../media/image183.png"/><Relationship Id="rId37" Type="http://schemas.openxmlformats.org/officeDocument/2006/relationships/image" Target="../media/image211.png"/><Relationship Id="rId14" Type="http://schemas.openxmlformats.org/officeDocument/2006/relationships/image" Target="../media/image180.png"/><Relationship Id="rId36" Type="http://schemas.openxmlformats.org/officeDocument/2006/relationships/image" Target="../media/image6.png"/><Relationship Id="rId17" Type="http://schemas.openxmlformats.org/officeDocument/2006/relationships/image" Target="../media/image185.png"/><Relationship Id="rId39" Type="http://schemas.openxmlformats.org/officeDocument/2006/relationships/image" Target="../media/image209.png"/><Relationship Id="rId16" Type="http://schemas.openxmlformats.org/officeDocument/2006/relationships/image" Target="../media/image184.png"/><Relationship Id="rId38" Type="http://schemas.openxmlformats.org/officeDocument/2006/relationships/image" Target="../media/image204.png"/><Relationship Id="rId19" Type="http://schemas.openxmlformats.org/officeDocument/2006/relationships/image" Target="../media/image182.png"/><Relationship Id="rId18" Type="http://schemas.openxmlformats.org/officeDocument/2006/relationships/image" Target="../media/image1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8.png"/><Relationship Id="rId4" Type="http://schemas.openxmlformats.org/officeDocument/2006/relationships/image" Target="../media/image261.png"/><Relationship Id="rId9" Type="http://schemas.openxmlformats.org/officeDocument/2006/relationships/image" Target="../media/image204.png"/><Relationship Id="rId5" Type="http://schemas.openxmlformats.org/officeDocument/2006/relationships/image" Target="../media/image20.png"/><Relationship Id="rId6" Type="http://schemas.openxmlformats.org/officeDocument/2006/relationships/image" Target="../media/image201.png"/><Relationship Id="rId7" Type="http://schemas.openxmlformats.org/officeDocument/2006/relationships/image" Target="../media/image6.png"/><Relationship Id="rId8" Type="http://schemas.openxmlformats.org/officeDocument/2006/relationships/image" Target="../media/image211.png"/><Relationship Id="rId11" Type="http://schemas.openxmlformats.org/officeDocument/2006/relationships/image" Target="../media/image218.png"/><Relationship Id="rId10" Type="http://schemas.openxmlformats.org/officeDocument/2006/relationships/image" Target="../media/image214.png"/><Relationship Id="rId13" Type="http://schemas.openxmlformats.org/officeDocument/2006/relationships/image" Target="../media/image220.png"/><Relationship Id="rId12" Type="http://schemas.openxmlformats.org/officeDocument/2006/relationships/image" Target="../media/image19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8.png"/><Relationship Id="rId4" Type="http://schemas.openxmlformats.org/officeDocument/2006/relationships/image" Target="../media/image261.png"/><Relationship Id="rId9" Type="http://schemas.openxmlformats.org/officeDocument/2006/relationships/image" Target="../media/image204.png"/><Relationship Id="rId5" Type="http://schemas.openxmlformats.org/officeDocument/2006/relationships/image" Target="../media/image20.png"/><Relationship Id="rId6" Type="http://schemas.openxmlformats.org/officeDocument/2006/relationships/image" Target="../media/image201.png"/><Relationship Id="rId7" Type="http://schemas.openxmlformats.org/officeDocument/2006/relationships/image" Target="../media/image6.png"/><Relationship Id="rId8" Type="http://schemas.openxmlformats.org/officeDocument/2006/relationships/image" Target="../media/image211.png"/><Relationship Id="rId10" Type="http://schemas.openxmlformats.org/officeDocument/2006/relationships/image" Target="../media/image2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0.jpg"/><Relationship Id="rId4" Type="http://schemas.openxmlformats.org/officeDocument/2006/relationships/image" Target="../media/image169.png"/><Relationship Id="rId9" Type="http://schemas.openxmlformats.org/officeDocument/2006/relationships/image" Target="../media/image37.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6.png"/><Relationship Id="rId8" Type="http://schemas.openxmlformats.org/officeDocument/2006/relationships/image" Target="../media/image34.png"/><Relationship Id="rId11" Type="http://schemas.openxmlformats.org/officeDocument/2006/relationships/image" Target="../media/image217.png"/><Relationship Id="rId10" Type="http://schemas.openxmlformats.org/officeDocument/2006/relationships/image" Target="../media/image223.png"/><Relationship Id="rId13" Type="http://schemas.openxmlformats.org/officeDocument/2006/relationships/image" Target="../media/image221.png"/><Relationship Id="rId12" Type="http://schemas.openxmlformats.org/officeDocument/2006/relationships/image" Target="../media/image216.png"/><Relationship Id="rId15" Type="http://schemas.openxmlformats.org/officeDocument/2006/relationships/image" Target="../media/image237.png"/><Relationship Id="rId14" Type="http://schemas.openxmlformats.org/officeDocument/2006/relationships/image" Target="../media/image224.png"/><Relationship Id="rId16" Type="http://schemas.openxmlformats.org/officeDocument/2006/relationships/image" Target="../media/image2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0.jpg"/><Relationship Id="rId4" Type="http://schemas.openxmlformats.org/officeDocument/2006/relationships/image" Target="../media/image143.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19.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1.jpg"/><Relationship Id="rId4" Type="http://schemas.openxmlformats.org/officeDocument/2006/relationships/image" Target="../media/image277.png"/><Relationship Id="rId9" Type="http://schemas.openxmlformats.org/officeDocument/2006/relationships/image" Target="../media/image227.jpg"/><Relationship Id="rId5" Type="http://schemas.openxmlformats.org/officeDocument/2006/relationships/image" Target="../media/image228.png"/><Relationship Id="rId6" Type="http://schemas.openxmlformats.org/officeDocument/2006/relationships/image" Target="../media/image20.png"/><Relationship Id="rId7" Type="http://schemas.openxmlformats.org/officeDocument/2006/relationships/image" Target="../media/image211.png"/><Relationship Id="rId8" Type="http://schemas.openxmlformats.org/officeDocument/2006/relationships/image" Target="../media/image204.png"/><Relationship Id="rId11" Type="http://schemas.openxmlformats.org/officeDocument/2006/relationships/image" Target="../media/image230.jpg"/><Relationship Id="rId10" Type="http://schemas.openxmlformats.org/officeDocument/2006/relationships/image" Target="../media/image226.jpg"/><Relationship Id="rId13" Type="http://schemas.openxmlformats.org/officeDocument/2006/relationships/image" Target="../media/image6.png"/><Relationship Id="rId12" Type="http://schemas.openxmlformats.org/officeDocument/2006/relationships/image" Target="../media/image232.jpg"/><Relationship Id="rId14" Type="http://schemas.openxmlformats.org/officeDocument/2006/relationships/image" Target="../media/image2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8.png"/><Relationship Id="rId4" Type="http://schemas.openxmlformats.org/officeDocument/2006/relationships/image" Target="../media/image229.png"/><Relationship Id="rId9" Type="http://schemas.openxmlformats.org/officeDocument/2006/relationships/image" Target="../media/image37.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336.png"/><Relationship Id="rId8" Type="http://schemas.openxmlformats.org/officeDocument/2006/relationships/image" Target="../media/image34.png"/><Relationship Id="rId11" Type="http://schemas.openxmlformats.org/officeDocument/2006/relationships/image" Target="../media/image234.png"/><Relationship Id="rId10" Type="http://schemas.openxmlformats.org/officeDocument/2006/relationships/image" Target="../media/image235.png"/><Relationship Id="rId13" Type="http://schemas.openxmlformats.org/officeDocument/2006/relationships/image" Target="../media/image240.png"/><Relationship Id="rId12" Type="http://schemas.openxmlformats.org/officeDocument/2006/relationships/image" Target="../media/image239.png"/><Relationship Id="rId15" Type="http://schemas.openxmlformats.org/officeDocument/2006/relationships/image" Target="../media/image249.png"/><Relationship Id="rId14" Type="http://schemas.openxmlformats.org/officeDocument/2006/relationships/image" Target="../media/image238.png"/></Relationships>
</file>

<file path=ppt/slides/_rels/slide22.xml.rels><?xml version="1.0" encoding="UTF-8" standalone="yes"?><Relationships xmlns="http://schemas.openxmlformats.org/package/2006/relationships"><Relationship Id="rId20" Type="http://schemas.openxmlformats.org/officeDocument/2006/relationships/image" Target="../media/image256.png"/><Relationship Id="rId22" Type="http://schemas.openxmlformats.org/officeDocument/2006/relationships/image" Target="../media/image255.png"/><Relationship Id="rId21" Type="http://schemas.openxmlformats.org/officeDocument/2006/relationships/image" Target="../media/image259.png"/><Relationship Id="rId24" Type="http://schemas.openxmlformats.org/officeDocument/2006/relationships/image" Target="../media/image264.png"/><Relationship Id="rId23" Type="http://schemas.openxmlformats.org/officeDocument/2006/relationships/image" Target="../media/image263.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6.jpg"/><Relationship Id="rId4" Type="http://schemas.openxmlformats.org/officeDocument/2006/relationships/image" Target="../media/image337.png"/><Relationship Id="rId9" Type="http://schemas.openxmlformats.org/officeDocument/2006/relationships/image" Target="../media/image248.png"/><Relationship Id="rId26" Type="http://schemas.openxmlformats.org/officeDocument/2006/relationships/image" Target="../media/image20.png"/><Relationship Id="rId25" Type="http://schemas.openxmlformats.org/officeDocument/2006/relationships/image" Target="../media/image257.png"/><Relationship Id="rId28" Type="http://schemas.openxmlformats.org/officeDocument/2006/relationships/image" Target="../media/image271.jpg"/><Relationship Id="rId27" Type="http://schemas.openxmlformats.org/officeDocument/2006/relationships/image" Target="../media/image266.png"/><Relationship Id="rId5" Type="http://schemas.openxmlformats.org/officeDocument/2006/relationships/image" Target="../media/image242.png"/><Relationship Id="rId6" Type="http://schemas.openxmlformats.org/officeDocument/2006/relationships/image" Target="../media/image243.png"/><Relationship Id="rId29" Type="http://schemas.openxmlformats.org/officeDocument/2006/relationships/image" Target="../media/image268.jpg"/><Relationship Id="rId7" Type="http://schemas.openxmlformats.org/officeDocument/2006/relationships/image" Target="../media/image241.png"/><Relationship Id="rId8" Type="http://schemas.openxmlformats.org/officeDocument/2006/relationships/image" Target="../media/image244.png"/><Relationship Id="rId31" Type="http://schemas.openxmlformats.org/officeDocument/2006/relationships/image" Target="../media/image278.jpg"/><Relationship Id="rId30" Type="http://schemas.openxmlformats.org/officeDocument/2006/relationships/image" Target="../media/image267.jpg"/><Relationship Id="rId11" Type="http://schemas.openxmlformats.org/officeDocument/2006/relationships/image" Target="../media/image247.png"/><Relationship Id="rId33" Type="http://schemas.openxmlformats.org/officeDocument/2006/relationships/image" Target="../media/image269.jpg"/><Relationship Id="rId10" Type="http://schemas.openxmlformats.org/officeDocument/2006/relationships/image" Target="../media/image251.png"/><Relationship Id="rId32" Type="http://schemas.openxmlformats.org/officeDocument/2006/relationships/image" Target="../media/image297.jpg"/><Relationship Id="rId13" Type="http://schemas.openxmlformats.org/officeDocument/2006/relationships/image" Target="../media/image250.png"/><Relationship Id="rId35" Type="http://schemas.openxmlformats.org/officeDocument/2006/relationships/image" Target="../media/image273.png"/><Relationship Id="rId12" Type="http://schemas.openxmlformats.org/officeDocument/2006/relationships/image" Target="../media/image246.png"/><Relationship Id="rId34" Type="http://schemas.openxmlformats.org/officeDocument/2006/relationships/image" Target="../media/image283.jpg"/><Relationship Id="rId15" Type="http://schemas.openxmlformats.org/officeDocument/2006/relationships/image" Target="../media/image245.png"/><Relationship Id="rId14" Type="http://schemas.openxmlformats.org/officeDocument/2006/relationships/image" Target="../media/image258.png"/><Relationship Id="rId36" Type="http://schemas.openxmlformats.org/officeDocument/2006/relationships/image" Target="../media/image272.png"/><Relationship Id="rId17" Type="http://schemas.openxmlformats.org/officeDocument/2006/relationships/image" Target="../media/image265.png"/><Relationship Id="rId16" Type="http://schemas.openxmlformats.org/officeDocument/2006/relationships/image" Target="../media/image254.png"/><Relationship Id="rId19" Type="http://schemas.openxmlformats.org/officeDocument/2006/relationships/image" Target="../media/image253.png"/><Relationship Id="rId18" Type="http://schemas.openxmlformats.org/officeDocument/2006/relationships/image" Target="../media/image2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8.png"/><Relationship Id="rId4" Type="http://schemas.openxmlformats.org/officeDocument/2006/relationships/image" Target="../media/image261.png"/><Relationship Id="rId9" Type="http://schemas.openxmlformats.org/officeDocument/2006/relationships/image" Target="../media/image204.png"/><Relationship Id="rId5" Type="http://schemas.openxmlformats.org/officeDocument/2006/relationships/image" Target="../media/image20.png"/><Relationship Id="rId6" Type="http://schemas.openxmlformats.org/officeDocument/2006/relationships/image" Target="../media/image201.png"/><Relationship Id="rId7" Type="http://schemas.openxmlformats.org/officeDocument/2006/relationships/image" Target="../media/image6.png"/><Relationship Id="rId8" Type="http://schemas.openxmlformats.org/officeDocument/2006/relationships/image" Target="../media/image211.png"/><Relationship Id="rId11" Type="http://schemas.openxmlformats.org/officeDocument/2006/relationships/image" Target="../media/image276.jpg"/><Relationship Id="rId10" Type="http://schemas.openxmlformats.org/officeDocument/2006/relationships/image" Target="../media/image196.png"/><Relationship Id="rId13" Type="http://schemas.openxmlformats.org/officeDocument/2006/relationships/image" Target="../media/image284.jpg"/><Relationship Id="rId12" Type="http://schemas.openxmlformats.org/officeDocument/2006/relationships/image" Target="../media/image274.jpg"/><Relationship Id="rId15" Type="http://schemas.openxmlformats.org/officeDocument/2006/relationships/image" Target="../media/image279.jpg"/><Relationship Id="rId14" Type="http://schemas.openxmlformats.org/officeDocument/2006/relationships/image" Target="../media/image275.jpg"/><Relationship Id="rId17" Type="http://schemas.openxmlformats.org/officeDocument/2006/relationships/image" Target="../media/image282.jpg"/><Relationship Id="rId16" Type="http://schemas.openxmlformats.org/officeDocument/2006/relationships/image" Target="../media/image28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7.jpg"/><Relationship Id="rId4" Type="http://schemas.openxmlformats.org/officeDocument/2006/relationships/image" Target="../media/image280.jpg"/><Relationship Id="rId9" Type="http://schemas.openxmlformats.org/officeDocument/2006/relationships/image" Target="../media/image292.png"/><Relationship Id="rId5" Type="http://schemas.openxmlformats.org/officeDocument/2006/relationships/image" Target="../media/image298.png"/><Relationship Id="rId6" Type="http://schemas.openxmlformats.org/officeDocument/2006/relationships/image" Target="../media/image281.png"/><Relationship Id="rId7" Type="http://schemas.openxmlformats.org/officeDocument/2006/relationships/image" Target="../media/image19.png"/><Relationship Id="rId8" Type="http://schemas.openxmlformats.org/officeDocument/2006/relationships/image" Target="../media/image20.png"/><Relationship Id="rId11" Type="http://schemas.openxmlformats.org/officeDocument/2006/relationships/image" Target="../media/image288.png"/><Relationship Id="rId10" Type="http://schemas.openxmlformats.org/officeDocument/2006/relationships/image" Target="../media/image285.png"/><Relationship Id="rId13" Type="http://schemas.openxmlformats.org/officeDocument/2006/relationships/image" Target="../media/image291.png"/><Relationship Id="rId12" Type="http://schemas.openxmlformats.org/officeDocument/2006/relationships/image" Target="../media/image289.png"/><Relationship Id="rId15" Type="http://schemas.openxmlformats.org/officeDocument/2006/relationships/image" Target="../media/image295.png"/><Relationship Id="rId14" Type="http://schemas.openxmlformats.org/officeDocument/2006/relationships/image" Target="../media/image300.png"/><Relationship Id="rId17" Type="http://schemas.openxmlformats.org/officeDocument/2006/relationships/image" Target="../media/image290.png"/><Relationship Id="rId16" Type="http://schemas.openxmlformats.org/officeDocument/2006/relationships/image" Target="../media/image134.png"/><Relationship Id="rId19" Type="http://schemas.openxmlformats.org/officeDocument/2006/relationships/image" Target="../media/image31.png"/><Relationship Id="rId18"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2.jpg"/><Relationship Id="rId4" Type="http://schemas.openxmlformats.org/officeDocument/2006/relationships/image" Target="../media/image294.png"/><Relationship Id="rId9" Type="http://schemas.openxmlformats.org/officeDocument/2006/relationships/image" Target="../media/image303.png"/><Relationship Id="rId5" Type="http://schemas.openxmlformats.org/officeDocument/2006/relationships/image" Target="../media/image299.png"/><Relationship Id="rId6" Type="http://schemas.openxmlformats.org/officeDocument/2006/relationships/image" Target="../media/image20.png"/><Relationship Id="rId7" Type="http://schemas.openxmlformats.org/officeDocument/2006/relationships/image" Target="../media/image34.png"/><Relationship Id="rId8"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2.jpg"/><Relationship Id="rId4" Type="http://schemas.openxmlformats.org/officeDocument/2006/relationships/image" Target="../media/image294.png"/><Relationship Id="rId9" Type="http://schemas.openxmlformats.org/officeDocument/2006/relationships/image" Target="../media/image296.png"/><Relationship Id="rId5" Type="http://schemas.openxmlformats.org/officeDocument/2006/relationships/image" Target="../media/image299.png"/><Relationship Id="rId6" Type="http://schemas.openxmlformats.org/officeDocument/2006/relationships/image" Target="../media/image20.png"/><Relationship Id="rId7" Type="http://schemas.openxmlformats.org/officeDocument/2006/relationships/image" Target="../media/image34.png"/><Relationship Id="rId8"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2.jpg"/><Relationship Id="rId4" Type="http://schemas.openxmlformats.org/officeDocument/2006/relationships/image" Target="../media/image339.png"/><Relationship Id="rId9" Type="http://schemas.openxmlformats.org/officeDocument/2006/relationships/image" Target="../media/image301.png"/><Relationship Id="rId5" Type="http://schemas.openxmlformats.org/officeDocument/2006/relationships/image" Target="../media/image299.png"/><Relationship Id="rId6" Type="http://schemas.openxmlformats.org/officeDocument/2006/relationships/image" Target="../media/image20.png"/><Relationship Id="rId7" Type="http://schemas.openxmlformats.org/officeDocument/2006/relationships/image" Target="../media/image34.png"/><Relationship Id="rId8" Type="http://schemas.openxmlformats.org/officeDocument/2006/relationships/image" Target="../media/image31.png"/></Relationships>
</file>

<file path=ppt/slides/_rels/slide28.xml.rels><?xml version="1.0" encoding="UTF-8" standalone="yes"?><Relationships xmlns="http://schemas.openxmlformats.org/package/2006/relationships"><Relationship Id="rId20" Type="http://schemas.openxmlformats.org/officeDocument/2006/relationships/image" Target="../media/image320.pn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68.png"/><Relationship Id="rId4" Type="http://schemas.openxmlformats.org/officeDocument/2006/relationships/image" Target="../media/image338.png"/><Relationship Id="rId9" Type="http://schemas.openxmlformats.org/officeDocument/2006/relationships/image" Target="../media/image308.png"/><Relationship Id="rId5" Type="http://schemas.openxmlformats.org/officeDocument/2006/relationships/image" Target="../media/image307.png"/><Relationship Id="rId6" Type="http://schemas.openxmlformats.org/officeDocument/2006/relationships/image" Target="../media/image306.png"/><Relationship Id="rId7" Type="http://schemas.openxmlformats.org/officeDocument/2006/relationships/image" Target="../media/image302.png"/><Relationship Id="rId8" Type="http://schemas.openxmlformats.org/officeDocument/2006/relationships/image" Target="../media/image304.png"/><Relationship Id="rId11" Type="http://schemas.openxmlformats.org/officeDocument/2006/relationships/image" Target="../media/image310.png"/><Relationship Id="rId10" Type="http://schemas.openxmlformats.org/officeDocument/2006/relationships/image" Target="../media/image309.png"/><Relationship Id="rId13" Type="http://schemas.openxmlformats.org/officeDocument/2006/relationships/image" Target="../media/image315.png"/><Relationship Id="rId12" Type="http://schemas.openxmlformats.org/officeDocument/2006/relationships/image" Target="../media/image328.png"/><Relationship Id="rId15" Type="http://schemas.openxmlformats.org/officeDocument/2006/relationships/image" Target="../media/image228.png"/><Relationship Id="rId14" Type="http://schemas.openxmlformats.org/officeDocument/2006/relationships/image" Target="../media/image311.png"/><Relationship Id="rId17" Type="http://schemas.openxmlformats.org/officeDocument/2006/relationships/image" Target="../media/image20.png"/><Relationship Id="rId16" Type="http://schemas.openxmlformats.org/officeDocument/2006/relationships/image" Target="../media/image6.png"/><Relationship Id="rId19" Type="http://schemas.openxmlformats.org/officeDocument/2006/relationships/image" Target="../media/image31.png"/><Relationship Id="rId18"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4.jpg"/><Relationship Id="rId4" Type="http://schemas.openxmlformats.org/officeDocument/2006/relationships/image" Target="../media/image316.png"/><Relationship Id="rId5" Type="http://schemas.openxmlformats.org/officeDocument/2006/relationships/image" Target="../media/image5.png"/><Relationship Id="rId6" Type="http://schemas.openxmlformats.org/officeDocument/2006/relationships/image" Target="../media/image20.png"/><Relationship Id="rId7" Type="http://schemas.openxmlformats.org/officeDocument/2006/relationships/image" Target="../media/image318.png"/></Relationships>
</file>

<file path=ppt/slides/_rels/slide3.xml.rels><?xml version="1.0" encoding="UTF-8" standalone="yes"?><Relationships xmlns="http://schemas.openxmlformats.org/package/2006/relationships"><Relationship Id="rId20" Type="http://schemas.openxmlformats.org/officeDocument/2006/relationships/image" Target="../media/image21.png"/><Relationship Id="rId11" Type="http://schemas.openxmlformats.org/officeDocument/2006/relationships/image" Target="../media/image16.png"/><Relationship Id="rId22" Type="http://schemas.openxmlformats.org/officeDocument/2006/relationships/image" Target="../media/image30.png"/><Relationship Id="rId10" Type="http://schemas.openxmlformats.org/officeDocument/2006/relationships/image" Target="../media/image8.png"/><Relationship Id="rId21" Type="http://schemas.openxmlformats.org/officeDocument/2006/relationships/image" Target="../media/image28.png"/><Relationship Id="rId13" Type="http://schemas.openxmlformats.org/officeDocument/2006/relationships/image" Target="../media/image11.png"/><Relationship Id="rId12" Type="http://schemas.openxmlformats.org/officeDocument/2006/relationships/image" Target="../media/image17.png"/><Relationship Id="rId23"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png"/><Relationship Id="rId15" Type="http://schemas.openxmlformats.org/officeDocument/2006/relationships/image" Target="../media/image18.png"/><Relationship Id="rId14" Type="http://schemas.openxmlformats.org/officeDocument/2006/relationships/image" Target="../media/image10.png"/><Relationship Id="rId17" Type="http://schemas.openxmlformats.org/officeDocument/2006/relationships/image" Target="../media/image20.png"/><Relationship Id="rId16" Type="http://schemas.openxmlformats.org/officeDocument/2006/relationships/image" Target="../media/image29.png"/><Relationship Id="rId5" Type="http://schemas.openxmlformats.org/officeDocument/2006/relationships/image" Target="../media/image12.png"/><Relationship Id="rId19" Type="http://schemas.openxmlformats.org/officeDocument/2006/relationships/image" Target="../media/image27.png"/><Relationship Id="rId6" Type="http://schemas.openxmlformats.org/officeDocument/2006/relationships/image" Target="../media/image122.png"/><Relationship Id="rId18" Type="http://schemas.openxmlformats.org/officeDocument/2006/relationships/image" Target="../media/image23.png"/><Relationship Id="rId7" Type="http://schemas.openxmlformats.org/officeDocument/2006/relationships/image" Target="../media/image2.png"/><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4.jpg"/><Relationship Id="rId4" Type="http://schemas.openxmlformats.org/officeDocument/2006/relationships/image" Target="../media/image325.png"/><Relationship Id="rId5" Type="http://schemas.openxmlformats.org/officeDocument/2006/relationships/image" Target="../media/image319.png"/><Relationship Id="rId6" Type="http://schemas.openxmlformats.org/officeDocument/2006/relationships/image" Target="../media/image326.png"/><Relationship Id="rId7" Type="http://schemas.openxmlformats.org/officeDocument/2006/relationships/image" Target="../media/image324.png"/><Relationship Id="rId8"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6.png"/><Relationship Id="rId4" Type="http://schemas.openxmlformats.org/officeDocument/2006/relationships/image" Target="../media/image322.jpg"/><Relationship Id="rId5" Type="http://schemas.openxmlformats.org/officeDocument/2006/relationships/image" Target="../media/image3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vmlDrawing" Target="../drawings/vmlDrawing1.vml"/><Relationship Id="rId4" Type="http://schemas.openxmlformats.org/officeDocument/2006/relationships/package" Target="../embeddings/Microsoft_Excel_Sheet1.xlsx"/><Relationship Id="rId5" Type="http://schemas.openxmlformats.org/officeDocument/2006/relationships/package" Target="../embeddings/Microsoft_Excel_Sheet1.xlsx"/><Relationship Id="rId6" Type="http://schemas.openxmlformats.org/officeDocument/2006/relationships/image" Target="../media/image3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4.jpg"/><Relationship Id="rId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3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4.jpg"/><Relationship Id="rId4" Type="http://schemas.openxmlformats.org/officeDocument/2006/relationships/image" Target="../media/image331.png"/><Relationship Id="rId5" Type="http://schemas.openxmlformats.org/officeDocument/2006/relationships/image" Target="../media/image19.png"/><Relationship Id="rId6" Type="http://schemas.openxmlformats.org/officeDocument/2006/relationships/image" Target="../media/image3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6.jpg"/><Relationship Id="rId4" Type="http://schemas.openxmlformats.org/officeDocument/2006/relationships/image" Target="../media/image169.png"/><Relationship Id="rId9" Type="http://schemas.openxmlformats.org/officeDocument/2006/relationships/image" Target="../media/image37.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6.png"/><Relationship Id="rId8"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3.jpg"/><Relationship Id="rId4" Type="http://schemas.openxmlformats.org/officeDocument/2006/relationships/image" Target="../media/image198.png"/><Relationship Id="rId9"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34.png"/></Relationships>
</file>

<file path=ppt/slides/_rels/slide6.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8.jpg"/><Relationship Id="rId4" Type="http://schemas.openxmlformats.org/officeDocument/2006/relationships/image" Target="../media/image198.png"/><Relationship Id="rId9"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40" Type="http://schemas.openxmlformats.org/officeDocument/2006/relationships/image" Target="../media/image37.png"/><Relationship Id="rId20" Type="http://schemas.openxmlformats.org/officeDocument/2006/relationships/image" Target="../media/image66.png"/><Relationship Id="rId22" Type="http://schemas.openxmlformats.org/officeDocument/2006/relationships/image" Target="../media/image55.png"/><Relationship Id="rId21" Type="http://schemas.openxmlformats.org/officeDocument/2006/relationships/image" Target="../media/image59.png"/><Relationship Id="rId24" Type="http://schemas.openxmlformats.org/officeDocument/2006/relationships/image" Target="../media/image58.png"/><Relationship Id="rId23"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7.jpg"/><Relationship Id="rId4" Type="http://schemas.openxmlformats.org/officeDocument/2006/relationships/image" Target="../media/image171.png"/><Relationship Id="rId9" Type="http://schemas.openxmlformats.org/officeDocument/2006/relationships/image" Target="../media/image41.png"/><Relationship Id="rId26" Type="http://schemas.openxmlformats.org/officeDocument/2006/relationships/image" Target="../media/image68.png"/><Relationship Id="rId25" Type="http://schemas.openxmlformats.org/officeDocument/2006/relationships/image" Target="../media/image53.png"/><Relationship Id="rId28" Type="http://schemas.openxmlformats.org/officeDocument/2006/relationships/image" Target="../media/image64.png"/><Relationship Id="rId27" Type="http://schemas.openxmlformats.org/officeDocument/2006/relationships/image" Target="../media/image54.png"/><Relationship Id="rId5" Type="http://schemas.openxmlformats.org/officeDocument/2006/relationships/image" Target="../media/image19.png"/><Relationship Id="rId6" Type="http://schemas.openxmlformats.org/officeDocument/2006/relationships/image" Target="../media/image39.png"/><Relationship Id="rId29" Type="http://schemas.openxmlformats.org/officeDocument/2006/relationships/image" Target="../media/image63.png"/><Relationship Id="rId7" Type="http://schemas.openxmlformats.org/officeDocument/2006/relationships/image" Target="../media/image42.png"/><Relationship Id="rId8" Type="http://schemas.openxmlformats.org/officeDocument/2006/relationships/image" Target="../media/image56.png"/><Relationship Id="rId31" Type="http://schemas.openxmlformats.org/officeDocument/2006/relationships/image" Target="../media/image74.png"/><Relationship Id="rId30" Type="http://schemas.openxmlformats.org/officeDocument/2006/relationships/image" Target="../media/image70.png"/><Relationship Id="rId11" Type="http://schemas.openxmlformats.org/officeDocument/2006/relationships/image" Target="../media/image43.png"/><Relationship Id="rId33" Type="http://schemas.openxmlformats.org/officeDocument/2006/relationships/image" Target="../media/image71.png"/><Relationship Id="rId10" Type="http://schemas.openxmlformats.org/officeDocument/2006/relationships/image" Target="../media/image44.png"/><Relationship Id="rId32" Type="http://schemas.openxmlformats.org/officeDocument/2006/relationships/image" Target="../media/image73.png"/><Relationship Id="rId13" Type="http://schemas.openxmlformats.org/officeDocument/2006/relationships/image" Target="../media/image48.png"/><Relationship Id="rId35" Type="http://schemas.openxmlformats.org/officeDocument/2006/relationships/image" Target="../media/image69.png"/><Relationship Id="rId12" Type="http://schemas.openxmlformats.org/officeDocument/2006/relationships/image" Target="../media/image50.png"/><Relationship Id="rId34" Type="http://schemas.openxmlformats.org/officeDocument/2006/relationships/image" Target="../media/image65.png"/><Relationship Id="rId15" Type="http://schemas.openxmlformats.org/officeDocument/2006/relationships/image" Target="../media/image49.png"/><Relationship Id="rId37" Type="http://schemas.openxmlformats.org/officeDocument/2006/relationships/image" Target="../media/image72.png"/><Relationship Id="rId14" Type="http://schemas.openxmlformats.org/officeDocument/2006/relationships/image" Target="../media/image20.png"/><Relationship Id="rId36" Type="http://schemas.openxmlformats.org/officeDocument/2006/relationships/image" Target="../media/image76.png"/><Relationship Id="rId17" Type="http://schemas.openxmlformats.org/officeDocument/2006/relationships/image" Target="../media/image46.png"/><Relationship Id="rId39" Type="http://schemas.openxmlformats.org/officeDocument/2006/relationships/image" Target="../media/image34.png"/><Relationship Id="rId16" Type="http://schemas.openxmlformats.org/officeDocument/2006/relationships/image" Target="../media/image45.png"/><Relationship Id="rId38" Type="http://schemas.openxmlformats.org/officeDocument/2006/relationships/image" Target="../media/image75.png"/><Relationship Id="rId19" Type="http://schemas.openxmlformats.org/officeDocument/2006/relationships/image" Target="../media/image52.png"/><Relationship Id="rId18"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7.png"/><Relationship Id="rId4" Type="http://schemas.openxmlformats.org/officeDocument/2006/relationships/image" Target="../media/image198.png"/><Relationship Id="rId9"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3.jpg"/><Relationship Id="rId4" Type="http://schemas.openxmlformats.org/officeDocument/2006/relationships/image" Target="../media/image197.png"/><Relationship Id="rId9" Type="http://schemas.openxmlformats.org/officeDocument/2006/relationships/image" Target="../media/image81.png"/><Relationship Id="rId5" Type="http://schemas.openxmlformats.org/officeDocument/2006/relationships/image" Target="../media/image90.png"/><Relationship Id="rId6" Type="http://schemas.openxmlformats.org/officeDocument/2006/relationships/image" Target="../media/image85.png"/><Relationship Id="rId7" Type="http://schemas.openxmlformats.org/officeDocument/2006/relationships/image" Target="../media/image77.png"/><Relationship Id="rId8" Type="http://schemas.openxmlformats.org/officeDocument/2006/relationships/image" Target="../media/image79.png"/><Relationship Id="rId11" Type="http://schemas.openxmlformats.org/officeDocument/2006/relationships/image" Target="../media/image86.png"/><Relationship Id="rId10" Type="http://schemas.openxmlformats.org/officeDocument/2006/relationships/image" Target="../media/image80.png"/><Relationship Id="rId13" Type="http://schemas.openxmlformats.org/officeDocument/2006/relationships/image" Target="../media/image91.png"/><Relationship Id="rId12" Type="http://schemas.openxmlformats.org/officeDocument/2006/relationships/image" Target="../media/image84.png"/><Relationship Id="rId15" Type="http://schemas.openxmlformats.org/officeDocument/2006/relationships/image" Target="../media/image20.png"/><Relationship Id="rId14" Type="http://schemas.openxmlformats.org/officeDocument/2006/relationships/image" Target="../media/image88.png"/><Relationship Id="rId17" Type="http://schemas.openxmlformats.org/officeDocument/2006/relationships/image" Target="../media/image31.png"/><Relationship Id="rId16" Type="http://schemas.openxmlformats.org/officeDocument/2006/relationships/image" Target="../media/image34.png"/><Relationship Id="rId18" Type="http://schemas.openxmlformats.org/officeDocument/2006/relationships/hyperlink" Target="https://froms.gle/F4a4rCgbqWbnCjAQ6"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 name="Shape 46"/>
        <p:cNvGrpSpPr/>
        <p:nvPr/>
      </p:nvGrpSpPr>
      <p:grpSpPr>
        <a:xfrm>
          <a:off x="0" y="0"/>
          <a:ext cx="0" cy="0"/>
          <a:chOff x="0" y="0"/>
          <a:chExt cx="0" cy="0"/>
        </a:xfrm>
      </p:grpSpPr>
      <p:pic>
        <p:nvPicPr>
          <p:cNvPr id="47" name="Google Shape;47;p1"/>
          <p:cNvPicPr preferRelativeResize="0"/>
          <p:nvPr/>
        </p:nvPicPr>
        <p:blipFill rotWithShape="1">
          <a:blip r:embed="rId3">
            <a:alphaModFix/>
          </a:blip>
          <a:srcRect b="0" l="0" r="0" t="0"/>
          <a:stretch/>
        </p:blipFill>
        <p:spPr>
          <a:xfrm>
            <a:off x="0" y="0"/>
            <a:ext cx="12192000" cy="6857996"/>
          </a:xfrm>
          <a:prstGeom prst="rect">
            <a:avLst/>
          </a:prstGeom>
          <a:noFill/>
          <a:ln>
            <a:noFill/>
          </a:ln>
        </p:spPr>
      </p:pic>
      <p:grpSp>
        <p:nvGrpSpPr>
          <p:cNvPr id="48" name="Google Shape;48;p1"/>
          <p:cNvGrpSpPr/>
          <p:nvPr/>
        </p:nvGrpSpPr>
        <p:grpSpPr>
          <a:xfrm>
            <a:off x="0" y="6540500"/>
            <a:ext cx="12191998" cy="297180"/>
            <a:chOff x="0" y="6540500"/>
            <a:chExt cx="12191998" cy="297180"/>
          </a:xfrm>
        </p:grpSpPr>
        <p:sp>
          <p:nvSpPr>
            <p:cNvPr id="49" name="Google Shape;49;p1"/>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1"/>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1"/>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 name="Google Shape;52;p1"/>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pic>
        <p:nvPicPr>
          <p:cNvPr id="53" name="Google Shape;53;p1"/>
          <p:cNvPicPr preferRelativeResize="0"/>
          <p:nvPr/>
        </p:nvPicPr>
        <p:blipFill rotWithShape="1">
          <a:blip r:embed="rId4">
            <a:alphaModFix/>
          </a:blip>
          <a:srcRect b="0" l="0" r="0" t="0"/>
          <a:stretch/>
        </p:blipFill>
        <p:spPr>
          <a:xfrm>
            <a:off x="10571480" y="167639"/>
            <a:ext cx="1422400" cy="447040"/>
          </a:xfrm>
          <a:prstGeom prst="rect">
            <a:avLst/>
          </a:prstGeom>
          <a:noFill/>
          <a:ln>
            <a:noFill/>
          </a:ln>
        </p:spPr>
      </p:pic>
      <p:sp>
        <p:nvSpPr>
          <p:cNvPr id="54" name="Google Shape;54;p1"/>
          <p:cNvSpPr txBox="1"/>
          <p:nvPr/>
        </p:nvSpPr>
        <p:spPr>
          <a:xfrm>
            <a:off x="697230" y="1953260"/>
            <a:ext cx="10795000" cy="2462213"/>
          </a:xfrm>
          <a:prstGeom prst="rect">
            <a:avLst/>
          </a:prstGeom>
          <a:noFill/>
          <a:ln>
            <a:noFill/>
          </a:ln>
        </p:spPr>
        <p:txBody>
          <a:bodyPr anchorCtr="0" anchor="t" bIns="0" lIns="0" spcFirstLastPara="1" rIns="0" wrap="square" tIns="12700">
            <a:spAutoFit/>
          </a:bodyPr>
          <a:lstStyle/>
          <a:p>
            <a:pPr indent="0" lvl="0" marL="0" marR="0" rtl="0" algn="ctr">
              <a:lnSpc>
                <a:spcPct val="111666"/>
              </a:lnSpc>
              <a:spcBef>
                <a:spcPts val="0"/>
              </a:spcBef>
              <a:spcAft>
                <a:spcPts val="0"/>
              </a:spcAft>
              <a:buNone/>
            </a:pPr>
            <a:r>
              <a:rPr b="1" lang="en-ID" sz="4200">
                <a:solidFill>
                  <a:schemeClr val="dk1"/>
                </a:solidFill>
                <a:latin typeface="Arial Narrow"/>
                <a:ea typeface="Arial Narrow"/>
                <a:cs typeface="Arial Narrow"/>
                <a:sym typeface="Arial Narrow"/>
              </a:rPr>
              <a:t>OPTIMALISASI </a:t>
            </a:r>
            <a:endParaRPr/>
          </a:p>
          <a:p>
            <a:pPr indent="0" lvl="0" marL="0" marR="0" rtl="0" algn="ctr">
              <a:lnSpc>
                <a:spcPct val="111666"/>
              </a:lnSpc>
              <a:spcBef>
                <a:spcPts val="100"/>
              </a:spcBef>
              <a:spcAft>
                <a:spcPts val="0"/>
              </a:spcAft>
              <a:buNone/>
            </a:pPr>
            <a:r>
              <a:rPr b="1" lang="en-ID" sz="4200">
                <a:solidFill>
                  <a:schemeClr val="dk1"/>
                </a:solidFill>
                <a:latin typeface="Arial Narrow"/>
                <a:ea typeface="Arial Narrow"/>
                <a:cs typeface="Arial Narrow"/>
                <a:sym typeface="Arial Narrow"/>
              </a:rPr>
              <a:t>PENINGKATAN KUALITAS PELAYANAN</a:t>
            </a:r>
            <a:endParaRPr/>
          </a:p>
          <a:p>
            <a:pPr indent="0" lvl="0" marL="0" marR="0" rtl="0" algn="ctr">
              <a:lnSpc>
                <a:spcPct val="111666"/>
              </a:lnSpc>
              <a:spcBef>
                <a:spcPts val="100"/>
              </a:spcBef>
              <a:spcAft>
                <a:spcPts val="0"/>
              </a:spcAft>
              <a:buNone/>
            </a:pPr>
            <a:r>
              <a:rPr b="1" lang="en-ID" sz="4200">
                <a:solidFill>
                  <a:schemeClr val="dk1"/>
                </a:solidFill>
                <a:latin typeface="Arial Narrow"/>
                <a:ea typeface="Arial Narrow"/>
                <a:cs typeface="Arial Narrow"/>
                <a:sym typeface="Arial Narrow"/>
              </a:rPr>
              <a:t>TERHADAP SISWA DIKTUK BINTARA POLRI</a:t>
            </a:r>
            <a:endParaRPr/>
          </a:p>
          <a:p>
            <a:pPr indent="0" lvl="0" marL="0" marR="0" rtl="0" algn="ctr">
              <a:lnSpc>
                <a:spcPct val="111666"/>
              </a:lnSpc>
              <a:spcBef>
                <a:spcPts val="100"/>
              </a:spcBef>
              <a:spcAft>
                <a:spcPts val="0"/>
              </a:spcAft>
              <a:buNone/>
            </a:pPr>
            <a:r>
              <a:rPr b="1" lang="en-ID" sz="4200">
                <a:solidFill>
                  <a:schemeClr val="dk1"/>
                </a:solidFill>
                <a:latin typeface="Arial Narrow"/>
                <a:ea typeface="Arial Narrow"/>
                <a:cs typeface="Arial Narrow"/>
                <a:sym typeface="Arial Narrow"/>
              </a:rPr>
              <a:t>DI SPN POLDA JAWA TIMUR</a:t>
            </a:r>
            <a:endParaRPr/>
          </a:p>
        </p:txBody>
      </p:sp>
      <p:sp>
        <p:nvSpPr>
          <p:cNvPr id="55" name="Google Shape;55;p1"/>
          <p:cNvSpPr txBox="1"/>
          <p:nvPr/>
        </p:nvSpPr>
        <p:spPr>
          <a:xfrm>
            <a:off x="3097529" y="5170966"/>
            <a:ext cx="6000115" cy="965008"/>
          </a:xfrm>
          <a:prstGeom prst="rect">
            <a:avLst/>
          </a:prstGeom>
          <a:noFill/>
          <a:ln>
            <a:noFill/>
          </a:ln>
        </p:spPr>
        <p:txBody>
          <a:bodyPr anchorCtr="0" anchor="t" bIns="0" lIns="0" spcFirstLastPara="1" rIns="0" wrap="square" tIns="102225">
            <a:spAutoFit/>
          </a:bodyPr>
          <a:lstStyle/>
          <a:p>
            <a:pPr indent="0" lvl="0" marL="0" marR="0" rtl="0" algn="ctr">
              <a:lnSpc>
                <a:spcPct val="100000"/>
              </a:lnSpc>
              <a:spcBef>
                <a:spcPts val="0"/>
              </a:spcBef>
              <a:spcAft>
                <a:spcPts val="0"/>
              </a:spcAft>
              <a:buNone/>
            </a:pPr>
            <a:r>
              <a:rPr b="1" lang="en-ID" sz="3200">
                <a:solidFill>
                  <a:srgbClr val="FFFFFF"/>
                </a:solidFill>
                <a:latin typeface="Arial Narrow"/>
                <a:ea typeface="Arial Narrow"/>
                <a:cs typeface="Arial Narrow"/>
                <a:sym typeface="Arial Narrow"/>
              </a:rPr>
              <a:t>AGUNG SETYONO, S.S., M.H.</a:t>
            </a:r>
            <a:endParaRPr/>
          </a:p>
          <a:p>
            <a:pPr indent="0" lvl="0" marL="0" marR="0" rtl="0" algn="ctr">
              <a:lnSpc>
                <a:spcPct val="100000"/>
              </a:lnSpc>
              <a:spcBef>
                <a:spcPts val="0"/>
              </a:spcBef>
              <a:spcAft>
                <a:spcPts val="0"/>
              </a:spcAft>
              <a:buNone/>
            </a:pPr>
            <a:r>
              <a:rPr b="1" lang="en-ID" sz="2400">
                <a:solidFill>
                  <a:srgbClr val="FFFFFF"/>
                </a:solidFill>
                <a:latin typeface="Arial Narrow"/>
                <a:ea typeface="Arial Narrow"/>
                <a:cs typeface="Arial Narrow"/>
                <a:sym typeface="Arial Narrow"/>
              </a:rPr>
              <a:t>20240707012312</a:t>
            </a:r>
            <a:endParaRPr/>
          </a:p>
        </p:txBody>
      </p:sp>
      <p:sp>
        <p:nvSpPr>
          <p:cNvPr id="56" name="Google Shape;56;p1"/>
          <p:cNvSpPr txBox="1"/>
          <p:nvPr/>
        </p:nvSpPr>
        <p:spPr>
          <a:xfrm>
            <a:off x="697230" y="1981200"/>
            <a:ext cx="10795000" cy="2462213"/>
          </a:xfrm>
          <a:prstGeom prst="rect">
            <a:avLst/>
          </a:prstGeom>
          <a:noFill/>
          <a:ln>
            <a:noFill/>
          </a:ln>
        </p:spPr>
        <p:txBody>
          <a:bodyPr anchorCtr="0" anchor="t" bIns="0" lIns="0" spcFirstLastPara="1" rIns="0" wrap="square" tIns="12700">
            <a:spAutoFit/>
          </a:bodyPr>
          <a:lstStyle/>
          <a:p>
            <a:pPr indent="0" lvl="0" marL="0" marR="0" rtl="0" algn="ctr">
              <a:lnSpc>
                <a:spcPct val="111666"/>
              </a:lnSpc>
              <a:spcBef>
                <a:spcPts val="0"/>
              </a:spcBef>
              <a:spcAft>
                <a:spcPts val="0"/>
              </a:spcAft>
              <a:buNone/>
            </a:pPr>
            <a:r>
              <a:rPr b="1" lang="en-ID" sz="4200">
                <a:solidFill>
                  <a:srgbClr val="FFC000"/>
                </a:solidFill>
                <a:latin typeface="Arial Narrow"/>
                <a:ea typeface="Arial Narrow"/>
                <a:cs typeface="Arial Narrow"/>
                <a:sym typeface="Arial Narrow"/>
              </a:rPr>
              <a:t>OPTIMALISASI </a:t>
            </a:r>
            <a:endParaRPr/>
          </a:p>
          <a:p>
            <a:pPr indent="0" lvl="0" marL="0" marR="0" rtl="0" algn="ctr">
              <a:lnSpc>
                <a:spcPct val="111666"/>
              </a:lnSpc>
              <a:spcBef>
                <a:spcPts val="100"/>
              </a:spcBef>
              <a:spcAft>
                <a:spcPts val="0"/>
              </a:spcAft>
              <a:buNone/>
            </a:pPr>
            <a:r>
              <a:rPr b="1" lang="en-ID" sz="4200">
                <a:solidFill>
                  <a:srgbClr val="FFC000"/>
                </a:solidFill>
                <a:latin typeface="Arial Narrow"/>
                <a:ea typeface="Arial Narrow"/>
                <a:cs typeface="Arial Narrow"/>
                <a:sym typeface="Arial Narrow"/>
              </a:rPr>
              <a:t>PENINGKATAN KUALITAS PELAYANAN</a:t>
            </a:r>
            <a:endParaRPr/>
          </a:p>
          <a:p>
            <a:pPr indent="0" lvl="0" marL="0" marR="0" rtl="0" algn="ctr">
              <a:lnSpc>
                <a:spcPct val="111666"/>
              </a:lnSpc>
              <a:spcBef>
                <a:spcPts val="100"/>
              </a:spcBef>
              <a:spcAft>
                <a:spcPts val="0"/>
              </a:spcAft>
              <a:buNone/>
            </a:pPr>
            <a:r>
              <a:rPr b="1" lang="en-ID" sz="4200">
                <a:solidFill>
                  <a:srgbClr val="FFC000"/>
                </a:solidFill>
                <a:latin typeface="Arial Narrow"/>
                <a:ea typeface="Arial Narrow"/>
                <a:cs typeface="Arial Narrow"/>
                <a:sym typeface="Arial Narrow"/>
              </a:rPr>
              <a:t>TERHADAP SISWA DIKTUK BINTARA POLRI</a:t>
            </a:r>
            <a:endParaRPr/>
          </a:p>
          <a:p>
            <a:pPr indent="0" lvl="0" marL="0" marR="0" rtl="0" algn="ctr">
              <a:lnSpc>
                <a:spcPct val="111666"/>
              </a:lnSpc>
              <a:spcBef>
                <a:spcPts val="100"/>
              </a:spcBef>
              <a:spcAft>
                <a:spcPts val="0"/>
              </a:spcAft>
              <a:buNone/>
            </a:pPr>
            <a:r>
              <a:rPr b="1" lang="en-ID" sz="4200">
                <a:solidFill>
                  <a:srgbClr val="FFC000"/>
                </a:solidFill>
                <a:latin typeface="Arial Narrow"/>
                <a:ea typeface="Arial Narrow"/>
                <a:cs typeface="Arial Narrow"/>
                <a:sym typeface="Arial Narrow"/>
              </a:rPr>
              <a:t>DI SPN POLDA JAWA TIMUR</a:t>
            </a:r>
            <a:endParaRPr/>
          </a:p>
        </p:txBody>
      </p:sp>
      <p:grpSp>
        <p:nvGrpSpPr>
          <p:cNvPr id="57" name="Google Shape;57;p1"/>
          <p:cNvGrpSpPr/>
          <p:nvPr/>
        </p:nvGrpSpPr>
        <p:grpSpPr>
          <a:xfrm>
            <a:off x="4768215" y="614680"/>
            <a:ext cx="2653029" cy="1273736"/>
            <a:chOff x="4723151" y="283210"/>
            <a:chExt cx="4374493" cy="1614170"/>
          </a:xfrm>
        </p:grpSpPr>
        <p:pic>
          <p:nvPicPr>
            <p:cNvPr id="58" name="Google Shape;58;p1"/>
            <p:cNvPicPr preferRelativeResize="0"/>
            <p:nvPr/>
          </p:nvPicPr>
          <p:blipFill rotWithShape="1">
            <a:blip r:embed="rId5">
              <a:alphaModFix/>
            </a:blip>
            <a:srcRect b="0" l="0" r="0" t="0"/>
            <a:stretch/>
          </p:blipFill>
          <p:spPr>
            <a:xfrm>
              <a:off x="6477000" y="533400"/>
              <a:ext cx="2620644" cy="1179023"/>
            </a:xfrm>
            <a:prstGeom prst="rect">
              <a:avLst/>
            </a:prstGeom>
            <a:noFill/>
            <a:ln>
              <a:noFill/>
            </a:ln>
          </p:spPr>
        </p:pic>
        <p:pic>
          <p:nvPicPr>
            <p:cNvPr id="59" name="Google Shape;59;p1"/>
            <p:cNvPicPr preferRelativeResize="0"/>
            <p:nvPr/>
          </p:nvPicPr>
          <p:blipFill rotWithShape="1">
            <a:blip r:embed="rId6">
              <a:alphaModFix/>
            </a:blip>
            <a:srcRect b="0" l="0" r="0" t="0"/>
            <a:stretch/>
          </p:blipFill>
          <p:spPr>
            <a:xfrm>
              <a:off x="4723151" y="283210"/>
              <a:ext cx="1614170" cy="161417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5" name="Shape 385"/>
        <p:cNvGrpSpPr/>
        <p:nvPr/>
      </p:nvGrpSpPr>
      <p:grpSpPr>
        <a:xfrm>
          <a:off x="0" y="0"/>
          <a:ext cx="0" cy="0"/>
          <a:chOff x="0" y="0"/>
          <a:chExt cx="0" cy="0"/>
        </a:xfrm>
      </p:grpSpPr>
      <p:pic>
        <p:nvPicPr>
          <p:cNvPr id="386" name="Google Shape;386;p10"/>
          <p:cNvPicPr preferRelativeResize="0"/>
          <p:nvPr/>
        </p:nvPicPr>
        <p:blipFill rotWithShape="1">
          <a:blip r:embed="rId3">
            <a:alphaModFix/>
          </a:blip>
          <a:srcRect b="4629" l="3116" r="3043" t="2857"/>
          <a:stretch/>
        </p:blipFill>
        <p:spPr>
          <a:xfrm>
            <a:off x="0" y="-46352"/>
            <a:ext cx="12192000" cy="6904352"/>
          </a:xfrm>
          <a:prstGeom prst="rect">
            <a:avLst/>
          </a:prstGeom>
          <a:noFill/>
          <a:ln>
            <a:noFill/>
          </a:ln>
        </p:spPr>
      </p:pic>
      <p:pic>
        <p:nvPicPr>
          <p:cNvPr id="387" name="Google Shape;387;p10"/>
          <p:cNvPicPr preferRelativeResize="0"/>
          <p:nvPr/>
        </p:nvPicPr>
        <p:blipFill rotWithShape="1">
          <a:blip r:embed="rId4">
            <a:alphaModFix amt="85000"/>
          </a:blip>
          <a:srcRect b="0" l="0" r="0" t="0"/>
          <a:stretch/>
        </p:blipFill>
        <p:spPr>
          <a:xfrm>
            <a:off x="-34443" y="52370"/>
            <a:ext cx="12259290" cy="6857996"/>
          </a:xfrm>
          <a:prstGeom prst="rect">
            <a:avLst/>
          </a:prstGeom>
          <a:noFill/>
          <a:ln>
            <a:noFill/>
          </a:ln>
        </p:spPr>
      </p:pic>
      <p:sp>
        <p:nvSpPr>
          <p:cNvPr id="388" name="Google Shape;388;p10"/>
          <p:cNvSpPr/>
          <p:nvPr/>
        </p:nvSpPr>
        <p:spPr>
          <a:xfrm>
            <a:off x="3733799" y="306675"/>
            <a:ext cx="8129425" cy="619760"/>
          </a:xfrm>
          <a:custGeom>
            <a:rect b="b" l="l" r="r" t="t"/>
            <a:pathLst>
              <a:path extrusionOk="0" h="619760" w="9779000">
                <a:moveTo>
                  <a:pt x="9779000" y="0"/>
                </a:moveTo>
                <a:lnTo>
                  <a:pt x="0" y="0"/>
                </a:lnTo>
                <a:lnTo>
                  <a:pt x="0" y="619760"/>
                </a:lnTo>
                <a:lnTo>
                  <a:pt x="9624060" y="619760"/>
                </a:lnTo>
                <a:lnTo>
                  <a:pt x="97790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89" name="Google Shape;389;p10"/>
          <p:cNvPicPr preferRelativeResize="0"/>
          <p:nvPr/>
        </p:nvPicPr>
        <p:blipFill rotWithShape="1">
          <a:blip r:embed="rId5">
            <a:alphaModFix/>
          </a:blip>
          <a:srcRect b="0" l="0" r="0" t="0"/>
          <a:stretch/>
        </p:blipFill>
        <p:spPr>
          <a:xfrm>
            <a:off x="8579245" y="3200400"/>
            <a:ext cx="3609972" cy="3657597"/>
          </a:xfrm>
          <a:prstGeom prst="rect">
            <a:avLst/>
          </a:prstGeom>
          <a:noFill/>
          <a:ln>
            <a:noFill/>
          </a:ln>
        </p:spPr>
      </p:pic>
      <p:sp>
        <p:nvSpPr>
          <p:cNvPr id="390" name="Google Shape;390;p10"/>
          <p:cNvSpPr/>
          <p:nvPr/>
        </p:nvSpPr>
        <p:spPr>
          <a:xfrm>
            <a:off x="8385965" y="3001447"/>
            <a:ext cx="3806034" cy="3856553"/>
          </a:xfrm>
          <a:custGeom>
            <a:rect b="b" l="l" r="r" t="t"/>
            <a:pathLst>
              <a:path extrusionOk="0" h="3646170" w="3430270">
                <a:moveTo>
                  <a:pt x="0" y="2369820"/>
                </a:moveTo>
                <a:lnTo>
                  <a:pt x="483" y="2321458"/>
                </a:lnTo>
                <a:lnTo>
                  <a:pt x="1929" y="2273332"/>
                </a:lnTo>
                <a:lnTo>
                  <a:pt x="4327" y="2225452"/>
                </a:lnTo>
                <a:lnTo>
                  <a:pt x="7668" y="2177826"/>
                </a:lnTo>
                <a:lnTo>
                  <a:pt x="11943" y="2130463"/>
                </a:lnTo>
                <a:lnTo>
                  <a:pt x="17144" y="2083372"/>
                </a:lnTo>
                <a:lnTo>
                  <a:pt x="23259" y="2036564"/>
                </a:lnTo>
                <a:lnTo>
                  <a:pt x="30282" y="1990046"/>
                </a:lnTo>
                <a:lnTo>
                  <a:pt x="38202" y="1943829"/>
                </a:lnTo>
                <a:lnTo>
                  <a:pt x="47009" y="1897921"/>
                </a:lnTo>
                <a:lnTo>
                  <a:pt x="56696" y="1852331"/>
                </a:lnTo>
                <a:lnTo>
                  <a:pt x="67253" y="1807070"/>
                </a:lnTo>
                <a:lnTo>
                  <a:pt x="78670" y="1762145"/>
                </a:lnTo>
                <a:lnTo>
                  <a:pt x="90939" y="1717566"/>
                </a:lnTo>
                <a:lnTo>
                  <a:pt x="104049" y="1673342"/>
                </a:lnTo>
                <a:lnTo>
                  <a:pt x="117993" y="1629483"/>
                </a:lnTo>
                <a:lnTo>
                  <a:pt x="132761" y="1585997"/>
                </a:lnTo>
                <a:lnTo>
                  <a:pt x="148343" y="1542894"/>
                </a:lnTo>
                <a:lnTo>
                  <a:pt x="164731" y="1500183"/>
                </a:lnTo>
                <a:lnTo>
                  <a:pt x="181915" y="1457873"/>
                </a:lnTo>
                <a:lnTo>
                  <a:pt x="199886" y="1415973"/>
                </a:lnTo>
                <a:lnTo>
                  <a:pt x="218635" y="1374493"/>
                </a:lnTo>
                <a:lnTo>
                  <a:pt x="238153" y="1333441"/>
                </a:lnTo>
                <a:lnTo>
                  <a:pt x="258430" y="1292828"/>
                </a:lnTo>
                <a:lnTo>
                  <a:pt x="279458" y="1252661"/>
                </a:lnTo>
                <a:lnTo>
                  <a:pt x="301226" y="1212950"/>
                </a:lnTo>
                <a:lnTo>
                  <a:pt x="323727" y="1173705"/>
                </a:lnTo>
                <a:lnTo>
                  <a:pt x="346951" y="1134935"/>
                </a:lnTo>
                <a:lnTo>
                  <a:pt x="370888" y="1096648"/>
                </a:lnTo>
                <a:lnTo>
                  <a:pt x="395529" y="1058854"/>
                </a:lnTo>
                <a:lnTo>
                  <a:pt x="420866" y="1021562"/>
                </a:lnTo>
                <a:lnTo>
                  <a:pt x="446889" y="984781"/>
                </a:lnTo>
                <a:lnTo>
                  <a:pt x="473589" y="948521"/>
                </a:lnTo>
                <a:lnTo>
                  <a:pt x="500956" y="912791"/>
                </a:lnTo>
                <a:lnTo>
                  <a:pt x="528982" y="877599"/>
                </a:lnTo>
                <a:lnTo>
                  <a:pt x="557657" y="842955"/>
                </a:lnTo>
                <a:lnTo>
                  <a:pt x="586972" y="808869"/>
                </a:lnTo>
                <a:lnTo>
                  <a:pt x="616918" y="775349"/>
                </a:lnTo>
                <a:lnTo>
                  <a:pt x="647486" y="742404"/>
                </a:lnTo>
                <a:lnTo>
                  <a:pt x="678666" y="710044"/>
                </a:lnTo>
                <a:lnTo>
                  <a:pt x="710450" y="678278"/>
                </a:lnTo>
                <a:lnTo>
                  <a:pt x="742828" y="647115"/>
                </a:lnTo>
                <a:lnTo>
                  <a:pt x="775791" y="616564"/>
                </a:lnTo>
                <a:lnTo>
                  <a:pt x="809329" y="586635"/>
                </a:lnTo>
                <a:lnTo>
                  <a:pt x="843435" y="557336"/>
                </a:lnTo>
                <a:lnTo>
                  <a:pt x="878097" y="528677"/>
                </a:lnTo>
                <a:lnTo>
                  <a:pt x="913308" y="500667"/>
                </a:lnTo>
                <a:lnTo>
                  <a:pt x="949058" y="473315"/>
                </a:lnTo>
                <a:lnTo>
                  <a:pt x="985338" y="446631"/>
                </a:lnTo>
                <a:lnTo>
                  <a:pt x="1022139" y="420623"/>
                </a:lnTo>
                <a:lnTo>
                  <a:pt x="1059451" y="395300"/>
                </a:lnTo>
                <a:lnTo>
                  <a:pt x="1097265" y="370673"/>
                </a:lnTo>
                <a:lnTo>
                  <a:pt x="1135572" y="346749"/>
                </a:lnTo>
                <a:lnTo>
                  <a:pt x="1174364" y="323539"/>
                </a:lnTo>
                <a:lnTo>
                  <a:pt x="1213630" y="301051"/>
                </a:lnTo>
                <a:lnTo>
                  <a:pt x="1253362" y="279295"/>
                </a:lnTo>
                <a:lnTo>
                  <a:pt x="1293550" y="258279"/>
                </a:lnTo>
                <a:lnTo>
                  <a:pt x="1334185" y="238014"/>
                </a:lnTo>
                <a:lnTo>
                  <a:pt x="1375258" y="218507"/>
                </a:lnTo>
                <a:lnTo>
                  <a:pt x="1416760" y="199769"/>
                </a:lnTo>
                <a:lnTo>
                  <a:pt x="1458682" y="181808"/>
                </a:lnTo>
                <a:lnTo>
                  <a:pt x="1501014" y="164634"/>
                </a:lnTo>
                <a:lnTo>
                  <a:pt x="1543747" y="148256"/>
                </a:lnTo>
                <a:lnTo>
                  <a:pt x="1586873" y="132683"/>
                </a:lnTo>
                <a:lnTo>
                  <a:pt x="1630381" y="117924"/>
                </a:lnTo>
                <a:lnTo>
                  <a:pt x="1674263" y="103988"/>
                </a:lnTo>
                <a:lnTo>
                  <a:pt x="1718510" y="90885"/>
                </a:lnTo>
                <a:lnTo>
                  <a:pt x="1763112" y="78624"/>
                </a:lnTo>
                <a:lnTo>
                  <a:pt x="1808059" y="67213"/>
                </a:lnTo>
                <a:lnTo>
                  <a:pt x="1853344" y="56663"/>
                </a:lnTo>
                <a:lnTo>
                  <a:pt x="1898957" y="46982"/>
                </a:lnTo>
                <a:lnTo>
                  <a:pt x="1944888" y="38179"/>
                </a:lnTo>
                <a:lnTo>
                  <a:pt x="1991129" y="30264"/>
                </a:lnTo>
                <a:lnTo>
                  <a:pt x="2037670" y="23246"/>
                </a:lnTo>
                <a:lnTo>
                  <a:pt x="2084502" y="17133"/>
                </a:lnTo>
                <a:lnTo>
                  <a:pt x="2131615" y="11936"/>
                </a:lnTo>
                <a:lnTo>
                  <a:pt x="2179002" y="7664"/>
                </a:lnTo>
                <a:lnTo>
                  <a:pt x="2226651" y="4324"/>
                </a:lnTo>
                <a:lnTo>
                  <a:pt x="2274555" y="1928"/>
                </a:lnTo>
                <a:lnTo>
                  <a:pt x="2322704" y="483"/>
                </a:lnTo>
                <a:lnTo>
                  <a:pt x="2371090" y="0"/>
                </a:lnTo>
                <a:lnTo>
                  <a:pt x="2419475" y="483"/>
                </a:lnTo>
                <a:lnTo>
                  <a:pt x="2467624" y="1928"/>
                </a:lnTo>
                <a:lnTo>
                  <a:pt x="2515528" y="4324"/>
                </a:lnTo>
                <a:lnTo>
                  <a:pt x="2563177" y="7664"/>
                </a:lnTo>
                <a:lnTo>
                  <a:pt x="2610564" y="11936"/>
                </a:lnTo>
                <a:lnTo>
                  <a:pt x="2657677" y="17133"/>
                </a:lnTo>
                <a:lnTo>
                  <a:pt x="2704509" y="23246"/>
                </a:lnTo>
                <a:lnTo>
                  <a:pt x="2751050" y="30264"/>
                </a:lnTo>
                <a:lnTo>
                  <a:pt x="2797291" y="38179"/>
                </a:lnTo>
                <a:lnTo>
                  <a:pt x="2843222" y="46982"/>
                </a:lnTo>
                <a:lnTo>
                  <a:pt x="2888835" y="56663"/>
                </a:lnTo>
                <a:lnTo>
                  <a:pt x="2934120" y="67213"/>
                </a:lnTo>
                <a:lnTo>
                  <a:pt x="2979067" y="78624"/>
                </a:lnTo>
                <a:lnTo>
                  <a:pt x="3023669" y="90885"/>
                </a:lnTo>
                <a:lnTo>
                  <a:pt x="3067916" y="103988"/>
                </a:lnTo>
                <a:lnTo>
                  <a:pt x="3111798" y="117924"/>
                </a:lnTo>
                <a:lnTo>
                  <a:pt x="3155306" y="132683"/>
                </a:lnTo>
                <a:lnTo>
                  <a:pt x="3198432" y="148256"/>
                </a:lnTo>
                <a:lnTo>
                  <a:pt x="3241165" y="164634"/>
                </a:lnTo>
                <a:lnTo>
                  <a:pt x="3283497" y="181808"/>
                </a:lnTo>
                <a:lnTo>
                  <a:pt x="3325419" y="199769"/>
                </a:lnTo>
                <a:lnTo>
                  <a:pt x="3366921" y="218507"/>
                </a:lnTo>
                <a:lnTo>
                  <a:pt x="3407994" y="238014"/>
                </a:lnTo>
                <a:lnTo>
                  <a:pt x="3430270" y="249123"/>
                </a:lnTo>
              </a:path>
              <a:path extrusionOk="0" h="3646170" w="3430270">
                <a:moveTo>
                  <a:pt x="372973" y="3646168"/>
                </a:moveTo>
                <a:lnTo>
                  <a:pt x="346951" y="3604683"/>
                </a:lnTo>
                <a:lnTo>
                  <a:pt x="323727" y="3565913"/>
                </a:lnTo>
                <a:lnTo>
                  <a:pt x="301226" y="3526668"/>
                </a:lnTo>
                <a:lnTo>
                  <a:pt x="279458" y="3486957"/>
                </a:lnTo>
                <a:lnTo>
                  <a:pt x="258430" y="3446791"/>
                </a:lnTo>
                <a:lnTo>
                  <a:pt x="238153" y="3406177"/>
                </a:lnTo>
                <a:lnTo>
                  <a:pt x="218635" y="3365126"/>
                </a:lnTo>
                <a:lnTo>
                  <a:pt x="199886" y="3323646"/>
                </a:lnTo>
                <a:lnTo>
                  <a:pt x="181915" y="3281747"/>
                </a:lnTo>
                <a:lnTo>
                  <a:pt x="164731" y="3239437"/>
                </a:lnTo>
                <a:lnTo>
                  <a:pt x="148343" y="3196726"/>
                </a:lnTo>
                <a:lnTo>
                  <a:pt x="132761" y="3153624"/>
                </a:lnTo>
                <a:lnTo>
                  <a:pt x="117993" y="3110139"/>
                </a:lnTo>
                <a:lnTo>
                  <a:pt x="104049" y="3066280"/>
                </a:lnTo>
                <a:lnTo>
                  <a:pt x="90939" y="3022057"/>
                </a:lnTo>
                <a:lnTo>
                  <a:pt x="78670" y="2977478"/>
                </a:lnTo>
                <a:lnTo>
                  <a:pt x="67253" y="2932554"/>
                </a:lnTo>
                <a:lnTo>
                  <a:pt x="56696" y="2887293"/>
                </a:lnTo>
                <a:lnTo>
                  <a:pt x="47009" y="2841705"/>
                </a:lnTo>
                <a:lnTo>
                  <a:pt x="38202" y="2795798"/>
                </a:lnTo>
                <a:lnTo>
                  <a:pt x="30282" y="2749581"/>
                </a:lnTo>
                <a:lnTo>
                  <a:pt x="23259" y="2703065"/>
                </a:lnTo>
                <a:lnTo>
                  <a:pt x="17144" y="2656258"/>
                </a:lnTo>
                <a:lnTo>
                  <a:pt x="11943" y="2609169"/>
                </a:lnTo>
                <a:lnTo>
                  <a:pt x="7668" y="2561807"/>
                </a:lnTo>
                <a:lnTo>
                  <a:pt x="4327" y="2514182"/>
                </a:lnTo>
                <a:lnTo>
                  <a:pt x="1929" y="2466303"/>
                </a:lnTo>
                <a:lnTo>
                  <a:pt x="483" y="2418179"/>
                </a:lnTo>
                <a:lnTo>
                  <a:pt x="0" y="2369820"/>
                </a:lnTo>
              </a:path>
            </a:pathLst>
          </a:custGeom>
          <a:noFill/>
          <a:ln cap="flat" cmpd="sng" w="127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91" name="Google Shape;391;p10"/>
          <p:cNvGrpSpPr/>
          <p:nvPr/>
        </p:nvGrpSpPr>
        <p:grpSpPr>
          <a:xfrm>
            <a:off x="34446" y="2137196"/>
            <a:ext cx="12191998" cy="4720802"/>
            <a:chOff x="0" y="2137194"/>
            <a:chExt cx="12191998" cy="4720802"/>
          </a:xfrm>
        </p:grpSpPr>
        <p:pic>
          <p:nvPicPr>
            <p:cNvPr id="392" name="Google Shape;392;p10"/>
            <p:cNvPicPr preferRelativeResize="0"/>
            <p:nvPr/>
          </p:nvPicPr>
          <p:blipFill rotWithShape="1">
            <a:blip r:embed="rId6">
              <a:alphaModFix/>
            </a:blip>
            <a:srcRect b="0" l="0" r="0" t="0"/>
            <a:stretch/>
          </p:blipFill>
          <p:spPr>
            <a:xfrm>
              <a:off x="78739" y="3390887"/>
              <a:ext cx="457466" cy="457466"/>
            </a:xfrm>
            <a:prstGeom prst="rect">
              <a:avLst/>
            </a:prstGeom>
            <a:noFill/>
            <a:ln>
              <a:noFill/>
            </a:ln>
          </p:spPr>
        </p:pic>
        <p:pic>
          <p:nvPicPr>
            <p:cNvPr id="393" name="Google Shape;393;p10"/>
            <p:cNvPicPr preferRelativeResize="0"/>
            <p:nvPr/>
          </p:nvPicPr>
          <p:blipFill rotWithShape="1">
            <a:blip r:embed="rId6">
              <a:alphaModFix/>
            </a:blip>
            <a:srcRect b="0" l="0" r="0" t="0"/>
            <a:stretch/>
          </p:blipFill>
          <p:spPr>
            <a:xfrm>
              <a:off x="78739" y="4767567"/>
              <a:ext cx="457466" cy="457466"/>
            </a:xfrm>
            <a:prstGeom prst="rect">
              <a:avLst/>
            </a:prstGeom>
            <a:noFill/>
            <a:ln>
              <a:noFill/>
            </a:ln>
          </p:spPr>
        </p:pic>
        <p:sp>
          <p:nvSpPr>
            <p:cNvPr id="394" name="Google Shape;394;p10"/>
            <p:cNvSpPr/>
            <p:nvPr/>
          </p:nvSpPr>
          <p:spPr>
            <a:xfrm>
              <a:off x="385714" y="2177199"/>
              <a:ext cx="353060" cy="353060"/>
            </a:xfrm>
            <a:custGeom>
              <a:rect b="b" l="l" r="r" t="t"/>
              <a:pathLst>
                <a:path extrusionOk="0" h="353060" w="353059">
                  <a:moveTo>
                    <a:pt x="176530" y="0"/>
                  </a:moveTo>
                  <a:lnTo>
                    <a:pt x="129600" y="6302"/>
                  </a:lnTo>
                  <a:lnTo>
                    <a:pt x="87430" y="24092"/>
                  </a:lnTo>
                  <a:lnTo>
                    <a:pt x="51703" y="51689"/>
                  </a:lnTo>
                  <a:lnTo>
                    <a:pt x="24100" y="87413"/>
                  </a:lnTo>
                  <a:lnTo>
                    <a:pt x="6305" y="129587"/>
                  </a:lnTo>
                  <a:lnTo>
                    <a:pt x="0" y="176530"/>
                  </a:lnTo>
                  <a:lnTo>
                    <a:pt x="6305" y="223472"/>
                  </a:lnTo>
                  <a:lnTo>
                    <a:pt x="24100" y="265646"/>
                  </a:lnTo>
                  <a:lnTo>
                    <a:pt x="51703" y="301371"/>
                  </a:lnTo>
                  <a:lnTo>
                    <a:pt x="87430" y="328967"/>
                  </a:lnTo>
                  <a:lnTo>
                    <a:pt x="129600" y="346757"/>
                  </a:lnTo>
                  <a:lnTo>
                    <a:pt x="176530" y="353060"/>
                  </a:lnTo>
                  <a:lnTo>
                    <a:pt x="223459" y="346757"/>
                  </a:lnTo>
                  <a:lnTo>
                    <a:pt x="265629" y="328967"/>
                  </a:lnTo>
                  <a:lnTo>
                    <a:pt x="301356" y="301371"/>
                  </a:lnTo>
                  <a:lnTo>
                    <a:pt x="328959" y="265646"/>
                  </a:lnTo>
                  <a:lnTo>
                    <a:pt x="346754" y="223472"/>
                  </a:lnTo>
                  <a:lnTo>
                    <a:pt x="353060" y="176530"/>
                  </a:lnTo>
                  <a:lnTo>
                    <a:pt x="346754" y="129587"/>
                  </a:lnTo>
                  <a:lnTo>
                    <a:pt x="328959" y="87413"/>
                  </a:lnTo>
                  <a:lnTo>
                    <a:pt x="301356" y="51689"/>
                  </a:lnTo>
                  <a:lnTo>
                    <a:pt x="265629" y="24092"/>
                  </a:lnTo>
                  <a:lnTo>
                    <a:pt x="223459" y="6302"/>
                  </a:lnTo>
                  <a:lnTo>
                    <a:pt x="17653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10"/>
            <p:cNvSpPr/>
            <p:nvPr/>
          </p:nvSpPr>
          <p:spPr>
            <a:xfrm>
              <a:off x="339556" y="2137194"/>
              <a:ext cx="453390" cy="433070"/>
            </a:xfrm>
            <a:custGeom>
              <a:rect b="b" l="l" r="r" t="t"/>
              <a:pathLst>
                <a:path extrusionOk="0" h="433070" w="453390">
                  <a:moveTo>
                    <a:pt x="297661" y="635"/>
                  </a:moveTo>
                  <a:lnTo>
                    <a:pt x="339739" y="19338"/>
                  </a:lnTo>
                  <a:lnTo>
                    <a:pt x="376135" y="45247"/>
                  </a:lnTo>
                  <a:lnTo>
                    <a:pt x="406266" y="77211"/>
                  </a:lnTo>
                  <a:lnTo>
                    <a:pt x="429549" y="114077"/>
                  </a:lnTo>
                  <a:lnTo>
                    <a:pt x="445403" y="154694"/>
                  </a:lnTo>
                  <a:lnTo>
                    <a:pt x="453243" y="197909"/>
                  </a:lnTo>
                  <a:lnTo>
                    <a:pt x="452489" y="242571"/>
                  </a:lnTo>
                  <a:lnTo>
                    <a:pt x="442556" y="287527"/>
                  </a:lnTo>
                  <a:lnTo>
                    <a:pt x="420045" y="335940"/>
                  </a:lnTo>
                  <a:lnTo>
                    <a:pt x="387371" y="377269"/>
                  </a:lnTo>
                  <a:lnTo>
                    <a:pt x="346072" y="409954"/>
                  </a:lnTo>
                  <a:lnTo>
                    <a:pt x="297687" y="432435"/>
                  </a:lnTo>
                </a:path>
                <a:path extrusionOk="0" h="433070" w="453390">
                  <a:moveTo>
                    <a:pt x="155688" y="432562"/>
                  </a:moveTo>
                  <a:lnTo>
                    <a:pt x="113600" y="413858"/>
                  </a:lnTo>
                  <a:lnTo>
                    <a:pt x="77190" y="387947"/>
                  </a:lnTo>
                  <a:lnTo>
                    <a:pt x="47042" y="355978"/>
                  </a:lnTo>
                  <a:lnTo>
                    <a:pt x="23739" y="319103"/>
                  </a:lnTo>
                  <a:lnTo>
                    <a:pt x="7864" y="278471"/>
                  </a:lnTo>
                  <a:lnTo>
                    <a:pt x="0" y="235233"/>
                  </a:lnTo>
                  <a:lnTo>
                    <a:pt x="730" y="190540"/>
                  </a:lnTo>
                  <a:lnTo>
                    <a:pt x="10638" y="145542"/>
                  </a:lnTo>
                  <a:lnTo>
                    <a:pt x="33407" y="96726"/>
                  </a:lnTo>
                  <a:lnTo>
                    <a:pt x="66525" y="55149"/>
                  </a:lnTo>
                  <a:lnTo>
                    <a:pt x="108400" y="22383"/>
                  </a:lnTo>
                  <a:lnTo>
                    <a:pt x="157441" y="0"/>
                  </a:lnTo>
                </a:path>
              </a:pathLst>
            </a:custGeom>
            <a:noFill/>
            <a:ln cap="flat" cmpd="sng" w="203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96" name="Google Shape;396;p10"/>
            <p:cNvPicPr preferRelativeResize="0"/>
            <p:nvPr/>
          </p:nvPicPr>
          <p:blipFill rotWithShape="1">
            <a:blip r:embed="rId7">
              <a:alphaModFix/>
            </a:blip>
            <a:srcRect b="0" l="0" r="0" t="0"/>
            <a:stretch/>
          </p:blipFill>
          <p:spPr>
            <a:xfrm>
              <a:off x="517271" y="2266489"/>
              <a:ext cx="66014" cy="149860"/>
            </a:xfrm>
            <a:prstGeom prst="rect">
              <a:avLst/>
            </a:prstGeom>
            <a:noFill/>
            <a:ln>
              <a:noFill/>
            </a:ln>
          </p:spPr>
        </p:pic>
        <p:sp>
          <p:nvSpPr>
            <p:cNvPr id="397" name="Google Shape;397;p10"/>
            <p:cNvSpPr/>
            <p:nvPr/>
          </p:nvSpPr>
          <p:spPr>
            <a:xfrm>
              <a:off x="454294" y="2204258"/>
              <a:ext cx="284480" cy="287020"/>
            </a:xfrm>
            <a:custGeom>
              <a:rect b="b" l="l" r="r" t="t"/>
              <a:pathLst>
                <a:path extrusionOk="0" h="287020" w="284480">
                  <a:moveTo>
                    <a:pt x="181000" y="236474"/>
                  </a:moveTo>
                  <a:lnTo>
                    <a:pt x="3797" y="236474"/>
                  </a:lnTo>
                  <a:lnTo>
                    <a:pt x="0" y="240284"/>
                  </a:lnTo>
                  <a:lnTo>
                    <a:pt x="0" y="262509"/>
                  </a:lnTo>
                  <a:lnTo>
                    <a:pt x="1977" y="272500"/>
                  </a:lnTo>
                  <a:lnTo>
                    <a:pt x="7291" y="280241"/>
                  </a:lnTo>
                  <a:lnTo>
                    <a:pt x="15017" y="285243"/>
                  </a:lnTo>
                  <a:lnTo>
                    <a:pt x="24231" y="287020"/>
                  </a:lnTo>
                  <a:lnTo>
                    <a:pt x="192341" y="287020"/>
                  </a:lnTo>
                  <a:lnTo>
                    <a:pt x="201880" y="285029"/>
                  </a:lnTo>
                  <a:lnTo>
                    <a:pt x="209580" y="279669"/>
                  </a:lnTo>
                  <a:lnTo>
                    <a:pt x="214724" y="271857"/>
                  </a:lnTo>
                  <a:lnTo>
                    <a:pt x="214918" y="270891"/>
                  </a:lnTo>
                  <a:lnTo>
                    <a:pt x="188569" y="270891"/>
                  </a:lnTo>
                  <a:lnTo>
                    <a:pt x="187810" y="270129"/>
                  </a:lnTo>
                  <a:lnTo>
                    <a:pt x="21196" y="270129"/>
                  </a:lnTo>
                  <a:lnTo>
                    <a:pt x="16662" y="266319"/>
                  </a:lnTo>
                  <a:lnTo>
                    <a:pt x="16662" y="252603"/>
                  </a:lnTo>
                  <a:lnTo>
                    <a:pt x="184772" y="252603"/>
                  </a:lnTo>
                  <a:lnTo>
                    <a:pt x="184772" y="240284"/>
                  </a:lnTo>
                  <a:lnTo>
                    <a:pt x="181000" y="236474"/>
                  </a:lnTo>
                  <a:close/>
                </a:path>
                <a:path extrusionOk="0" h="287020" w="284480">
                  <a:moveTo>
                    <a:pt x="181877" y="182118"/>
                  </a:moveTo>
                  <a:lnTo>
                    <a:pt x="158280" y="182118"/>
                  </a:lnTo>
                  <a:lnTo>
                    <a:pt x="172656" y="196723"/>
                  </a:lnTo>
                  <a:lnTo>
                    <a:pt x="154482" y="200533"/>
                  </a:lnTo>
                  <a:lnTo>
                    <a:pt x="200685" y="200533"/>
                  </a:lnTo>
                  <a:lnTo>
                    <a:pt x="200685" y="262509"/>
                  </a:lnTo>
                  <a:lnTo>
                    <a:pt x="201422" y="262509"/>
                  </a:lnTo>
                  <a:lnTo>
                    <a:pt x="201422" y="267081"/>
                  </a:lnTo>
                  <a:lnTo>
                    <a:pt x="197650" y="270891"/>
                  </a:lnTo>
                  <a:lnTo>
                    <a:pt x="214918" y="270891"/>
                  </a:lnTo>
                  <a:lnTo>
                    <a:pt x="216598" y="262509"/>
                  </a:lnTo>
                  <a:lnTo>
                    <a:pt x="216598" y="189103"/>
                  </a:lnTo>
                  <a:lnTo>
                    <a:pt x="188569" y="189103"/>
                  </a:lnTo>
                  <a:lnTo>
                    <a:pt x="181877" y="182118"/>
                  </a:lnTo>
                  <a:close/>
                </a:path>
                <a:path extrusionOk="0" h="287020" w="284480">
                  <a:moveTo>
                    <a:pt x="184772" y="252603"/>
                  </a:moveTo>
                  <a:lnTo>
                    <a:pt x="168109" y="252603"/>
                  </a:lnTo>
                  <a:lnTo>
                    <a:pt x="168109" y="264033"/>
                  </a:lnTo>
                  <a:lnTo>
                    <a:pt x="169621" y="267081"/>
                  </a:lnTo>
                  <a:lnTo>
                    <a:pt x="170395" y="270129"/>
                  </a:lnTo>
                  <a:lnTo>
                    <a:pt x="187810" y="270129"/>
                  </a:lnTo>
                  <a:lnTo>
                    <a:pt x="184772" y="267081"/>
                  </a:lnTo>
                  <a:lnTo>
                    <a:pt x="184772" y="252603"/>
                  </a:lnTo>
                  <a:close/>
                </a:path>
                <a:path extrusionOk="0" h="287020" w="284480">
                  <a:moveTo>
                    <a:pt x="162052" y="0"/>
                  </a:moveTo>
                  <a:lnTo>
                    <a:pt x="21196" y="0"/>
                  </a:lnTo>
                  <a:lnTo>
                    <a:pt x="16662" y="3810"/>
                  </a:lnTo>
                  <a:lnTo>
                    <a:pt x="16662" y="236474"/>
                  </a:lnTo>
                  <a:lnTo>
                    <a:pt x="33312" y="236474"/>
                  </a:lnTo>
                  <a:lnTo>
                    <a:pt x="33312" y="16129"/>
                  </a:lnTo>
                  <a:lnTo>
                    <a:pt x="178403" y="16129"/>
                  </a:lnTo>
                  <a:lnTo>
                    <a:pt x="165849" y="3048"/>
                  </a:lnTo>
                  <a:lnTo>
                    <a:pt x="163563" y="1524"/>
                  </a:lnTo>
                  <a:lnTo>
                    <a:pt x="162052" y="0"/>
                  </a:lnTo>
                  <a:close/>
                </a:path>
                <a:path extrusionOk="0" h="287020" w="284480">
                  <a:moveTo>
                    <a:pt x="178403" y="16129"/>
                  </a:moveTo>
                  <a:lnTo>
                    <a:pt x="150710" y="16129"/>
                  </a:lnTo>
                  <a:lnTo>
                    <a:pt x="150710" y="64262"/>
                  </a:lnTo>
                  <a:lnTo>
                    <a:pt x="154482" y="68072"/>
                  </a:lnTo>
                  <a:lnTo>
                    <a:pt x="200685" y="68072"/>
                  </a:lnTo>
                  <a:lnTo>
                    <a:pt x="200685" y="104140"/>
                  </a:lnTo>
                  <a:lnTo>
                    <a:pt x="146913" y="159258"/>
                  </a:lnTo>
                  <a:lnTo>
                    <a:pt x="146164" y="159893"/>
                  </a:lnTo>
                  <a:lnTo>
                    <a:pt x="144652" y="162306"/>
                  </a:lnTo>
                  <a:lnTo>
                    <a:pt x="144652" y="163068"/>
                  </a:lnTo>
                  <a:lnTo>
                    <a:pt x="134797" y="209677"/>
                  </a:lnTo>
                  <a:lnTo>
                    <a:pt x="133286" y="212725"/>
                  </a:lnTo>
                  <a:lnTo>
                    <a:pt x="134797" y="215773"/>
                  </a:lnTo>
                  <a:lnTo>
                    <a:pt x="136309" y="217297"/>
                  </a:lnTo>
                  <a:lnTo>
                    <a:pt x="138023" y="219075"/>
                  </a:lnTo>
                  <a:lnTo>
                    <a:pt x="139725" y="219964"/>
                  </a:lnTo>
                  <a:lnTo>
                    <a:pt x="142417" y="219964"/>
                  </a:lnTo>
                  <a:lnTo>
                    <a:pt x="143878" y="219710"/>
                  </a:lnTo>
                  <a:lnTo>
                    <a:pt x="190080" y="208915"/>
                  </a:lnTo>
                  <a:lnTo>
                    <a:pt x="192341" y="208915"/>
                  </a:lnTo>
                  <a:lnTo>
                    <a:pt x="193103" y="208153"/>
                  </a:lnTo>
                  <a:lnTo>
                    <a:pt x="193852" y="206629"/>
                  </a:lnTo>
                  <a:lnTo>
                    <a:pt x="200685" y="200533"/>
                  </a:lnTo>
                  <a:lnTo>
                    <a:pt x="154482" y="200533"/>
                  </a:lnTo>
                  <a:lnTo>
                    <a:pt x="158280" y="182118"/>
                  </a:lnTo>
                  <a:lnTo>
                    <a:pt x="181877" y="182118"/>
                  </a:lnTo>
                  <a:lnTo>
                    <a:pt x="165087" y="164592"/>
                  </a:lnTo>
                  <a:lnTo>
                    <a:pt x="223392" y="105664"/>
                  </a:lnTo>
                  <a:lnTo>
                    <a:pt x="248078" y="105664"/>
                  </a:lnTo>
                  <a:lnTo>
                    <a:pt x="235508" y="93345"/>
                  </a:lnTo>
                  <a:lnTo>
                    <a:pt x="240807" y="88011"/>
                  </a:lnTo>
                  <a:lnTo>
                    <a:pt x="218846" y="88011"/>
                  </a:lnTo>
                  <a:lnTo>
                    <a:pt x="218846" y="58928"/>
                  </a:lnTo>
                  <a:lnTo>
                    <a:pt x="218109" y="56642"/>
                  </a:lnTo>
                  <a:lnTo>
                    <a:pt x="215823" y="55118"/>
                  </a:lnTo>
                  <a:lnTo>
                    <a:pt x="212898" y="52070"/>
                  </a:lnTo>
                  <a:lnTo>
                    <a:pt x="167360" y="52070"/>
                  </a:lnTo>
                  <a:lnTo>
                    <a:pt x="167360" y="29083"/>
                  </a:lnTo>
                  <a:lnTo>
                    <a:pt x="190836" y="29083"/>
                  </a:lnTo>
                  <a:lnTo>
                    <a:pt x="178403" y="16129"/>
                  </a:lnTo>
                  <a:close/>
                </a:path>
                <a:path extrusionOk="0" h="287020" w="284480">
                  <a:moveTo>
                    <a:pt x="248078" y="105664"/>
                  </a:moveTo>
                  <a:lnTo>
                    <a:pt x="223392" y="105664"/>
                  </a:lnTo>
                  <a:lnTo>
                    <a:pt x="246875" y="129286"/>
                  </a:lnTo>
                  <a:lnTo>
                    <a:pt x="188569" y="189103"/>
                  </a:lnTo>
                  <a:lnTo>
                    <a:pt x="216598" y="189103"/>
                  </a:lnTo>
                  <a:lnTo>
                    <a:pt x="216598" y="183642"/>
                  </a:lnTo>
                  <a:lnTo>
                    <a:pt x="276390" y="123952"/>
                  </a:lnTo>
                  <a:lnTo>
                    <a:pt x="281092" y="117093"/>
                  </a:lnTo>
                  <a:lnTo>
                    <a:pt x="259740" y="117093"/>
                  </a:lnTo>
                  <a:lnTo>
                    <a:pt x="248078" y="105664"/>
                  </a:lnTo>
                  <a:close/>
                </a:path>
                <a:path extrusionOk="0" h="287020" w="284480">
                  <a:moveTo>
                    <a:pt x="274891" y="84962"/>
                  </a:moveTo>
                  <a:lnTo>
                    <a:pt x="249326" y="84962"/>
                  </a:lnTo>
                  <a:lnTo>
                    <a:pt x="251421" y="85725"/>
                  </a:lnTo>
                  <a:lnTo>
                    <a:pt x="264287" y="98679"/>
                  </a:lnTo>
                  <a:lnTo>
                    <a:pt x="268820" y="102616"/>
                  </a:lnTo>
                  <a:lnTo>
                    <a:pt x="268820" y="108712"/>
                  </a:lnTo>
                  <a:lnTo>
                    <a:pt x="265049" y="110998"/>
                  </a:lnTo>
                  <a:lnTo>
                    <a:pt x="259740" y="117093"/>
                  </a:lnTo>
                  <a:lnTo>
                    <a:pt x="281092" y="117093"/>
                  </a:lnTo>
                  <a:lnTo>
                    <a:pt x="282367" y="115234"/>
                  </a:lnTo>
                  <a:lnTo>
                    <a:pt x="284440" y="105648"/>
                  </a:lnTo>
                  <a:lnTo>
                    <a:pt x="282681" y="96037"/>
                  </a:lnTo>
                  <a:lnTo>
                    <a:pt x="277164" y="87249"/>
                  </a:lnTo>
                  <a:lnTo>
                    <a:pt x="274891" y="84962"/>
                  </a:lnTo>
                  <a:close/>
                </a:path>
                <a:path extrusionOk="0" h="287020" w="284480">
                  <a:moveTo>
                    <a:pt x="255003" y="68834"/>
                  </a:moveTo>
                  <a:lnTo>
                    <a:pt x="242341" y="68834"/>
                  </a:lnTo>
                  <a:lnTo>
                    <a:pt x="235889" y="71247"/>
                  </a:lnTo>
                  <a:lnTo>
                    <a:pt x="230962" y="75818"/>
                  </a:lnTo>
                  <a:lnTo>
                    <a:pt x="218846" y="88011"/>
                  </a:lnTo>
                  <a:lnTo>
                    <a:pt x="240807" y="88011"/>
                  </a:lnTo>
                  <a:lnTo>
                    <a:pt x="243078" y="85725"/>
                  </a:lnTo>
                  <a:lnTo>
                    <a:pt x="245173" y="84962"/>
                  </a:lnTo>
                  <a:lnTo>
                    <a:pt x="274891" y="84962"/>
                  </a:lnTo>
                  <a:lnTo>
                    <a:pt x="261251" y="71247"/>
                  </a:lnTo>
                  <a:lnTo>
                    <a:pt x="255003" y="68834"/>
                  </a:lnTo>
                  <a:close/>
                </a:path>
                <a:path extrusionOk="0" h="287020" w="284480">
                  <a:moveTo>
                    <a:pt x="190836" y="29083"/>
                  </a:moveTo>
                  <a:lnTo>
                    <a:pt x="167360" y="29083"/>
                  </a:lnTo>
                  <a:lnTo>
                    <a:pt x="189306" y="52070"/>
                  </a:lnTo>
                  <a:lnTo>
                    <a:pt x="212898" y="52070"/>
                  </a:lnTo>
                  <a:lnTo>
                    <a:pt x="190836" y="2908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10"/>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10"/>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10"/>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01" name="Google Shape;401;p10"/>
            <p:cNvPicPr preferRelativeResize="0"/>
            <p:nvPr/>
          </p:nvPicPr>
          <p:blipFill rotWithShape="1">
            <a:blip r:embed="rId8">
              <a:alphaModFix/>
            </a:blip>
            <a:srcRect b="0" l="0" r="0" t="0"/>
            <a:stretch/>
          </p:blipFill>
          <p:spPr>
            <a:xfrm>
              <a:off x="11300459" y="6316980"/>
              <a:ext cx="528320" cy="541016"/>
            </a:xfrm>
            <a:prstGeom prst="rect">
              <a:avLst/>
            </a:prstGeom>
            <a:noFill/>
            <a:ln>
              <a:noFill/>
            </a:ln>
          </p:spPr>
        </p:pic>
      </p:grpSp>
      <p:sp>
        <p:nvSpPr>
          <p:cNvPr id="402" name="Google Shape;402;p10"/>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ctr">
              <a:lnSpc>
                <a:spcPct val="100555"/>
              </a:lnSpc>
              <a:spcBef>
                <a:spcPts val="0"/>
              </a:spcBef>
              <a:spcAft>
                <a:spcPts val="0"/>
              </a:spcAft>
              <a:buNone/>
            </a:pPr>
            <a:r>
              <a:rPr lang="en-ID"/>
              <a:t>9</a:t>
            </a:r>
            <a:endParaRPr/>
          </a:p>
        </p:txBody>
      </p:sp>
      <p:sp>
        <p:nvSpPr>
          <p:cNvPr id="403" name="Google Shape;403;p10"/>
          <p:cNvSpPr txBox="1"/>
          <p:nvPr>
            <p:ph type="title"/>
          </p:nvPr>
        </p:nvSpPr>
        <p:spPr>
          <a:xfrm>
            <a:off x="3920108" y="412084"/>
            <a:ext cx="7908925" cy="382156"/>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ID" sz="2400">
                <a:solidFill>
                  <a:srgbClr val="FFFFFF"/>
                </a:solidFill>
              </a:rPr>
              <a:t>IMPLEMENTASI-2 </a:t>
            </a:r>
            <a:r>
              <a:rPr lang="en-ID" sz="2400">
                <a:solidFill>
                  <a:srgbClr val="FFC000"/>
                </a:solidFill>
              </a:rPr>
              <a:t>: </a:t>
            </a:r>
            <a:r>
              <a:rPr lang="en-ID" sz="2400"/>
              <a:t>PENGINTEGRASIAN VIDEO PERJUANGAN POLRI</a:t>
            </a:r>
            <a:endParaRPr sz="2400"/>
          </a:p>
        </p:txBody>
      </p:sp>
      <p:sp>
        <p:nvSpPr>
          <p:cNvPr id="404" name="Google Shape;404;p10"/>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405" name="Google Shape;405;p10"/>
          <p:cNvSpPr txBox="1"/>
          <p:nvPr/>
        </p:nvSpPr>
        <p:spPr>
          <a:xfrm>
            <a:off x="1006714" y="1468925"/>
            <a:ext cx="3140083" cy="464871"/>
          </a:xfrm>
          <a:prstGeom prst="rect">
            <a:avLst/>
          </a:prstGeom>
          <a:solidFill>
            <a:srgbClr val="FF0000"/>
          </a:solidFill>
          <a:ln>
            <a:noFill/>
          </a:ln>
        </p:spPr>
        <p:txBody>
          <a:bodyPr anchorCtr="0" anchor="ctr" bIns="0" lIns="0" spcFirstLastPara="1" rIns="0" wrap="square" tIns="33650">
            <a:spAutoFit/>
          </a:bodyPr>
          <a:lstStyle/>
          <a:p>
            <a:pPr indent="0" lvl="0" marL="127000" marR="0" rtl="0" algn="l">
              <a:lnSpc>
                <a:spcPct val="100000"/>
              </a:lnSpc>
              <a:spcBef>
                <a:spcPts val="0"/>
              </a:spcBef>
              <a:spcAft>
                <a:spcPts val="0"/>
              </a:spcAft>
              <a:buNone/>
            </a:pPr>
            <a:r>
              <a:rPr b="1" lang="en-ID" sz="2800">
                <a:solidFill>
                  <a:srgbClr val="FFFFFF"/>
                </a:solidFill>
                <a:latin typeface="Arial Narrow"/>
                <a:ea typeface="Arial Narrow"/>
                <a:cs typeface="Arial Narrow"/>
                <a:sym typeface="Arial Narrow"/>
              </a:rPr>
              <a:t>KEGIATAN &amp; PRODUK</a:t>
            </a:r>
            <a:endParaRPr sz="2800">
              <a:solidFill>
                <a:schemeClr val="dk1"/>
              </a:solidFill>
              <a:latin typeface="Arial Narrow"/>
              <a:ea typeface="Arial Narrow"/>
              <a:cs typeface="Arial Narrow"/>
              <a:sym typeface="Arial Narrow"/>
            </a:endParaRPr>
          </a:p>
        </p:txBody>
      </p:sp>
      <p:sp>
        <p:nvSpPr>
          <p:cNvPr id="406" name="Google Shape;406;p10"/>
          <p:cNvSpPr txBox="1"/>
          <p:nvPr/>
        </p:nvSpPr>
        <p:spPr>
          <a:xfrm>
            <a:off x="1006714" y="2090207"/>
            <a:ext cx="6748173" cy="4321696"/>
          </a:xfrm>
          <a:prstGeom prst="rect">
            <a:avLst/>
          </a:prstGeom>
          <a:noFill/>
          <a:ln>
            <a:noFill/>
          </a:ln>
        </p:spPr>
        <p:txBody>
          <a:bodyPr anchorCtr="0" anchor="t" bIns="0" lIns="0" spcFirstLastPara="1" rIns="0" wrap="square" tIns="12700">
            <a:spAutoFit/>
          </a:bodyPr>
          <a:lstStyle/>
          <a:p>
            <a:pPr indent="0" lvl="3" marL="0" marR="0" rtl="0" algn="just">
              <a:spcBef>
                <a:spcPts val="0"/>
              </a:spcBef>
              <a:spcAft>
                <a:spcPts val="0"/>
              </a:spcAft>
              <a:buNone/>
            </a:pPr>
            <a:r>
              <a:rPr b="0" i="0" lang="en-ID" sz="2800" u="none" cap="none" strike="noStrike">
                <a:solidFill>
                  <a:srgbClr val="FFFF00"/>
                </a:solidFill>
                <a:latin typeface="Arial Narrow"/>
                <a:ea typeface="Arial Narrow"/>
                <a:cs typeface="Arial Narrow"/>
                <a:sym typeface="Arial Narrow"/>
              </a:rPr>
              <a:t>Implementasi dari pengintegrasian video perjuangan Polri adalah siswa mampu dan bisa menunjukkan motivasi dan semangat sebagai siswa Diktuk Bintara Polri yang baik dan siap diterjunkan di masyarakat dengan memutar film berjudul “Sayap Sayap Patah” dan film berjudul “22 Menit “ dll.. yang menggambarkan kehidupan nyata seorang anggota Polisi dalam melaksanakan tugas sehari hari dan juga dampak yang ditimbulkan dalam penyelesaian tugas dilapangan.</a:t>
            </a:r>
            <a:endParaRPr b="0" i="0" sz="2800" u="none" cap="none" strike="noStrike">
              <a:solidFill>
                <a:srgbClr val="FFFF00"/>
              </a:solidFill>
              <a:latin typeface="Arial Narrow"/>
              <a:ea typeface="Arial Narrow"/>
              <a:cs typeface="Arial Narrow"/>
              <a:sym typeface="Arial Narrow"/>
            </a:endParaRPr>
          </a:p>
        </p:txBody>
      </p:sp>
      <p:grpSp>
        <p:nvGrpSpPr>
          <p:cNvPr id="407" name="Google Shape;407;p10"/>
          <p:cNvGrpSpPr/>
          <p:nvPr/>
        </p:nvGrpSpPr>
        <p:grpSpPr>
          <a:xfrm>
            <a:off x="721223" y="51067"/>
            <a:ext cx="2695523" cy="1185953"/>
            <a:chOff x="4723151" y="283210"/>
            <a:chExt cx="4374493" cy="1614170"/>
          </a:xfrm>
        </p:grpSpPr>
        <p:pic>
          <p:nvPicPr>
            <p:cNvPr id="408" name="Google Shape;408;p10"/>
            <p:cNvPicPr preferRelativeResize="0"/>
            <p:nvPr/>
          </p:nvPicPr>
          <p:blipFill rotWithShape="1">
            <a:blip r:embed="rId9">
              <a:alphaModFix/>
            </a:blip>
            <a:srcRect b="0" l="0" r="0" t="0"/>
            <a:stretch/>
          </p:blipFill>
          <p:spPr>
            <a:xfrm>
              <a:off x="6477000" y="533400"/>
              <a:ext cx="2620644" cy="1179023"/>
            </a:xfrm>
            <a:prstGeom prst="rect">
              <a:avLst/>
            </a:prstGeom>
            <a:noFill/>
            <a:ln>
              <a:noFill/>
            </a:ln>
          </p:spPr>
        </p:pic>
        <p:pic>
          <p:nvPicPr>
            <p:cNvPr id="409" name="Google Shape;409;p10"/>
            <p:cNvPicPr preferRelativeResize="0"/>
            <p:nvPr/>
          </p:nvPicPr>
          <p:blipFill rotWithShape="1">
            <a:blip r:embed="rId10">
              <a:alphaModFix/>
            </a:blip>
            <a:srcRect b="0" l="0" r="0" t="0"/>
            <a:stretch/>
          </p:blipFill>
          <p:spPr>
            <a:xfrm>
              <a:off x="4723151" y="283210"/>
              <a:ext cx="1614170" cy="1614170"/>
            </a:xfrm>
            <a:prstGeom prst="rect">
              <a:avLst/>
            </a:prstGeom>
            <a:noFill/>
            <a:ln>
              <a:noFill/>
            </a:ln>
          </p:spPr>
        </p:pic>
      </p:grpSp>
      <p:sp>
        <p:nvSpPr>
          <p:cNvPr id="410" name="Google Shape;410;p10"/>
          <p:cNvSpPr/>
          <p:nvPr/>
        </p:nvSpPr>
        <p:spPr>
          <a:xfrm>
            <a:off x="3581400" y="179381"/>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4" name="Shape 414"/>
        <p:cNvGrpSpPr/>
        <p:nvPr/>
      </p:nvGrpSpPr>
      <p:grpSpPr>
        <a:xfrm>
          <a:off x="0" y="0"/>
          <a:ext cx="0" cy="0"/>
          <a:chOff x="0" y="0"/>
          <a:chExt cx="0" cy="0"/>
        </a:xfrm>
      </p:grpSpPr>
      <p:pic>
        <p:nvPicPr>
          <p:cNvPr id="415" name="Google Shape;415;p11"/>
          <p:cNvPicPr preferRelativeResize="0"/>
          <p:nvPr/>
        </p:nvPicPr>
        <p:blipFill rotWithShape="1">
          <a:blip r:embed="rId3">
            <a:alphaModFix/>
          </a:blip>
          <a:srcRect b="21662" l="21802" r="0" t="17926"/>
          <a:stretch/>
        </p:blipFill>
        <p:spPr>
          <a:xfrm>
            <a:off x="-16337" y="-45779"/>
            <a:ext cx="12208337" cy="6883459"/>
          </a:xfrm>
          <a:prstGeom prst="rect">
            <a:avLst/>
          </a:prstGeom>
          <a:noFill/>
          <a:ln>
            <a:noFill/>
          </a:ln>
        </p:spPr>
      </p:pic>
      <p:grpSp>
        <p:nvGrpSpPr>
          <p:cNvPr id="416" name="Google Shape;416;p11"/>
          <p:cNvGrpSpPr/>
          <p:nvPr/>
        </p:nvGrpSpPr>
        <p:grpSpPr>
          <a:xfrm>
            <a:off x="-16337" y="-45779"/>
            <a:ext cx="12260723" cy="6966722"/>
            <a:chOff x="-68724" y="-108726"/>
            <a:chExt cx="12260723" cy="6966722"/>
          </a:xfrm>
        </p:grpSpPr>
        <p:pic>
          <p:nvPicPr>
            <p:cNvPr id="417" name="Google Shape;417;p11"/>
            <p:cNvPicPr preferRelativeResize="0"/>
            <p:nvPr/>
          </p:nvPicPr>
          <p:blipFill rotWithShape="1">
            <a:blip r:embed="rId4">
              <a:alphaModFix amt="85000"/>
            </a:blip>
            <a:srcRect b="0" l="0" r="0" t="0"/>
            <a:stretch/>
          </p:blipFill>
          <p:spPr>
            <a:xfrm>
              <a:off x="-68724" y="-108726"/>
              <a:ext cx="12260723" cy="6966722"/>
            </a:xfrm>
            <a:prstGeom prst="rect">
              <a:avLst/>
            </a:prstGeom>
            <a:noFill/>
            <a:ln>
              <a:noFill/>
            </a:ln>
          </p:spPr>
        </p:pic>
        <p:sp>
          <p:nvSpPr>
            <p:cNvPr id="418" name="Google Shape;418;p11"/>
            <p:cNvSpPr/>
            <p:nvPr/>
          </p:nvSpPr>
          <p:spPr>
            <a:xfrm>
              <a:off x="4748213" y="120449"/>
              <a:ext cx="6693159" cy="619760"/>
            </a:xfrm>
            <a:custGeom>
              <a:rect b="b" l="l" r="r" t="t"/>
              <a:pathLst>
                <a:path extrusionOk="0" h="619760" w="11036300">
                  <a:moveTo>
                    <a:pt x="11036300" y="0"/>
                  </a:moveTo>
                  <a:lnTo>
                    <a:pt x="0" y="0"/>
                  </a:lnTo>
                  <a:lnTo>
                    <a:pt x="0" y="619760"/>
                  </a:lnTo>
                  <a:lnTo>
                    <a:pt x="10881360" y="619760"/>
                  </a:lnTo>
                  <a:lnTo>
                    <a:pt x="110363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19" name="Google Shape;419;p11"/>
            <p:cNvPicPr preferRelativeResize="0"/>
            <p:nvPr/>
          </p:nvPicPr>
          <p:blipFill rotWithShape="1">
            <a:blip r:embed="rId5">
              <a:alphaModFix/>
            </a:blip>
            <a:srcRect b="0" l="0" r="0" t="0"/>
            <a:stretch/>
          </p:blipFill>
          <p:spPr>
            <a:xfrm>
              <a:off x="2936239" y="205740"/>
              <a:ext cx="655574" cy="790193"/>
            </a:xfrm>
            <a:prstGeom prst="rect">
              <a:avLst/>
            </a:prstGeom>
            <a:noFill/>
            <a:ln>
              <a:noFill/>
            </a:ln>
          </p:spPr>
        </p:pic>
      </p:grpSp>
      <p:pic>
        <p:nvPicPr>
          <p:cNvPr id="420" name="Google Shape;420;p11"/>
          <p:cNvPicPr preferRelativeResize="0"/>
          <p:nvPr/>
        </p:nvPicPr>
        <p:blipFill rotWithShape="1">
          <a:blip r:embed="rId6">
            <a:alphaModFix/>
          </a:blip>
          <a:srcRect b="0" l="0" r="0" t="0"/>
          <a:stretch/>
        </p:blipFill>
        <p:spPr>
          <a:xfrm>
            <a:off x="7736414" y="4326003"/>
            <a:ext cx="4504762" cy="2609524"/>
          </a:xfrm>
          <a:prstGeom prst="rect">
            <a:avLst/>
          </a:prstGeom>
          <a:noFill/>
          <a:ln>
            <a:noFill/>
          </a:ln>
        </p:spPr>
      </p:pic>
      <p:sp>
        <p:nvSpPr>
          <p:cNvPr id="421" name="Google Shape;421;p11"/>
          <p:cNvSpPr txBox="1"/>
          <p:nvPr/>
        </p:nvSpPr>
        <p:spPr>
          <a:xfrm>
            <a:off x="5365497" y="2360607"/>
            <a:ext cx="6463282" cy="2228815"/>
          </a:xfrm>
          <a:prstGeom prst="rect">
            <a:avLst/>
          </a:prstGeom>
          <a:noFill/>
          <a:ln>
            <a:noFill/>
          </a:ln>
        </p:spPr>
        <p:txBody>
          <a:bodyPr anchorCtr="0" anchor="t" bIns="0" lIns="0" spcFirstLastPara="1" rIns="0" wrap="square" tIns="12700">
            <a:spAutoFit/>
          </a:bodyPr>
          <a:lstStyle/>
          <a:p>
            <a:pPr indent="0" lvl="0" marL="12700" marR="0" rtl="0" algn="just">
              <a:lnSpc>
                <a:spcPct val="100000"/>
              </a:lnSpc>
              <a:spcBef>
                <a:spcPts val="0"/>
              </a:spcBef>
              <a:spcAft>
                <a:spcPts val="0"/>
              </a:spcAft>
              <a:buNone/>
            </a:pPr>
            <a:r>
              <a:rPr b="1" lang="en-ID" sz="2400">
                <a:solidFill>
                  <a:srgbClr val="FFFF00"/>
                </a:solidFill>
                <a:latin typeface="Arial Narrow"/>
                <a:ea typeface="Arial Narrow"/>
                <a:cs typeface="Arial Narrow"/>
                <a:sym typeface="Arial Narrow"/>
              </a:rPr>
              <a:t>Implementasi dari pembentukan keluarga asuh bagi siswa bertujuan menciptakan lingkungan pendidikan yang mendukung perkembangan karakter, solidaritas dan kebersamaan siswa serta diharapkan setelah lulus Pendidikan maka ikatan keluarga/ saudara tetap terjaga</a:t>
            </a:r>
            <a:endParaRPr sz="2400">
              <a:solidFill>
                <a:srgbClr val="FFFF00"/>
              </a:solidFill>
              <a:latin typeface="Arial Narrow"/>
              <a:ea typeface="Arial Narrow"/>
              <a:cs typeface="Arial Narrow"/>
              <a:sym typeface="Arial Narrow"/>
            </a:endParaRPr>
          </a:p>
        </p:txBody>
      </p:sp>
      <p:pic>
        <p:nvPicPr>
          <p:cNvPr id="422" name="Google Shape;422;p11"/>
          <p:cNvPicPr preferRelativeResize="0"/>
          <p:nvPr/>
        </p:nvPicPr>
        <p:blipFill rotWithShape="1">
          <a:blip r:embed="rId7">
            <a:alphaModFix/>
          </a:blip>
          <a:srcRect b="0" l="0" r="0" t="0"/>
          <a:stretch/>
        </p:blipFill>
        <p:spPr>
          <a:xfrm>
            <a:off x="697" y="830639"/>
            <a:ext cx="3922898" cy="5684393"/>
          </a:xfrm>
          <a:prstGeom prst="rect">
            <a:avLst/>
          </a:prstGeom>
          <a:noFill/>
          <a:ln>
            <a:noFill/>
          </a:ln>
        </p:spPr>
      </p:pic>
      <p:sp>
        <p:nvSpPr>
          <p:cNvPr id="423" name="Google Shape;423;p11"/>
          <p:cNvSpPr/>
          <p:nvPr/>
        </p:nvSpPr>
        <p:spPr>
          <a:xfrm>
            <a:off x="-37974" y="679010"/>
            <a:ext cx="4138804" cy="5960604"/>
          </a:xfrm>
          <a:custGeom>
            <a:rect b="b" l="l" r="r" t="t"/>
            <a:pathLst>
              <a:path extrusionOk="0" h="5436234" w="3221355">
                <a:moveTo>
                  <a:pt x="0" y="150795"/>
                </a:moveTo>
                <a:lnTo>
                  <a:pt x="60199" y="107841"/>
                </a:lnTo>
                <a:lnTo>
                  <a:pt x="100112" y="84526"/>
                </a:lnTo>
                <a:lnTo>
                  <a:pt x="141191" y="64029"/>
                </a:lnTo>
                <a:lnTo>
                  <a:pt x="183289" y="46355"/>
                </a:lnTo>
                <a:lnTo>
                  <a:pt x="226256" y="31512"/>
                </a:lnTo>
                <a:lnTo>
                  <a:pt x="269946" y="19507"/>
                </a:lnTo>
                <a:lnTo>
                  <a:pt x="314208" y="10347"/>
                </a:lnTo>
                <a:lnTo>
                  <a:pt x="358896" y="4037"/>
                </a:lnTo>
                <a:lnTo>
                  <a:pt x="403860" y="586"/>
                </a:lnTo>
                <a:lnTo>
                  <a:pt x="448953" y="0"/>
                </a:lnTo>
                <a:lnTo>
                  <a:pt x="494025" y="2284"/>
                </a:lnTo>
                <a:lnTo>
                  <a:pt x="538929" y="7448"/>
                </a:lnTo>
                <a:lnTo>
                  <a:pt x="583517" y="15496"/>
                </a:lnTo>
                <a:lnTo>
                  <a:pt x="627640" y="26437"/>
                </a:lnTo>
                <a:lnTo>
                  <a:pt x="671149" y="40276"/>
                </a:lnTo>
                <a:lnTo>
                  <a:pt x="713897" y="57020"/>
                </a:lnTo>
                <a:lnTo>
                  <a:pt x="755735" y="76677"/>
                </a:lnTo>
                <a:lnTo>
                  <a:pt x="796515" y="99252"/>
                </a:lnTo>
                <a:lnTo>
                  <a:pt x="836088" y="124754"/>
                </a:lnTo>
                <a:lnTo>
                  <a:pt x="874306" y="153188"/>
                </a:lnTo>
                <a:lnTo>
                  <a:pt x="911021" y="184561"/>
                </a:lnTo>
                <a:lnTo>
                  <a:pt x="2991866" y="2086894"/>
                </a:lnTo>
                <a:lnTo>
                  <a:pt x="3026382" y="2120654"/>
                </a:lnTo>
                <a:lnTo>
                  <a:pt x="3058108" y="2156174"/>
                </a:lnTo>
                <a:lnTo>
                  <a:pt x="3087037" y="2193306"/>
                </a:lnTo>
                <a:lnTo>
                  <a:pt x="3113163" y="2231901"/>
                </a:lnTo>
                <a:lnTo>
                  <a:pt x="3136478" y="2271813"/>
                </a:lnTo>
                <a:lnTo>
                  <a:pt x="3156975" y="2312891"/>
                </a:lnTo>
                <a:lnTo>
                  <a:pt x="3174649" y="2354988"/>
                </a:lnTo>
                <a:lnTo>
                  <a:pt x="3189492" y="2397955"/>
                </a:lnTo>
                <a:lnTo>
                  <a:pt x="3201497" y="2441644"/>
                </a:lnTo>
                <a:lnTo>
                  <a:pt x="3210657" y="2485907"/>
                </a:lnTo>
                <a:lnTo>
                  <a:pt x="3216967" y="2530594"/>
                </a:lnTo>
                <a:lnTo>
                  <a:pt x="3220418" y="2575559"/>
                </a:lnTo>
                <a:lnTo>
                  <a:pt x="3221004" y="2620651"/>
                </a:lnTo>
                <a:lnTo>
                  <a:pt x="3218719" y="2665724"/>
                </a:lnTo>
                <a:lnTo>
                  <a:pt x="3213556" y="2710628"/>
                </a:lnTo>
                <a:lnTo>
                  <a:pt x="3205508" y="2755215"/>
                </a:lnTo>
                <a:lnTo>
                  <a:pt x="3194567" y="2799338"/>
                </a:lnTo>
                <a:lnTo>
                  <a:pt x="3180728" y="2842846"/>
                </a:lnTo>
                <a:lnTo>
                  <a:pt x="3163984" y="2885593"/>
                </a:lnTo>
                <a:lnTo>
                  <a:pt x="3144327" y="2927429"/>
                </a:lnTo>
                <a:lnTo>
                  <a:pt x="3121752" y="2968206"/>
                </a:lnTo>
                <a:lnTo>
                  <a:pt x="3096250" y="3007776"/>
                </a:lnTo>
                <a:lnTo>
                  <a:pt x="3067816" y="3045991"/>
                </a:lnTo>
                <a:lnTo>
                  <a:pt x="3036443" y="3082701"/>
                </a:lnTo>
                <a:lnTo>
                  <a:pt x="1094765" y="5206573"/>
                </a:lnTo>
                <a:lnTo>
                  <a:pt x="1061001" y="5241095"/>
                </a:lnTo>
                <a:lnTo>
                  <a:pt x="1025478" y="5272824"/>
                </a:lnTo>
                <a:lnTo>
                  <a:pt x="988343" y="5301756"/>
                </a:lnTo>
                <a:lnTo>
                  <a:pt x="949745" y="5327883"/>
                </a:lnTo>
                <a:lnTo>
                  <a:pt x="909833" y="5351198"/>
                </a:lnTo>
                <a:lnTo>
                  <a:pt x="868754" y="5371696"/>
                </a:lnTo>
                <a:lnTo>
                  <a:pt x="826656" y="5389368"/>
                </a:lnTo>
                <a:lnTo>
                  <a:pt x="783689" y="5404210"/>
                </a:lnTo>
                <a:lnTo>
                  <a:pt x="740000" y="5416213"/>
                </a:lnTo>
                <a:lnTo>
                  <a:pt x="695738" y="5425372"/>
                </a:lnTo>
                <a:lnTo>
                  <a:pt x="651051" y="5431679"/>
                </a:lnTo>
                <a:lnTo>
                  <a:pt x="606087" y="5435129"/>
                </a:lnTo>
                <a:lnTo>
                  <a:pt x="560995" y="5435714"/>
                </a:lnTo>
                <a:lnTo>
                  <a:pt x="515923" y="5433428"/>
                </a:lnTo>
                <a:lnTo>
                  <a:pt x="471019" y="5428264"/>
                </a:lnTo>
                <a:lnTo>
                  <a:pt x="426432" y="5420215"/>
                </a:lnTo>
                <a:lnTo>
                  <a:pt x="382310" y="5409276"/>
                </a:lnTo>
                <a:lnTo>
                  <a:pt x="338800" y="5395438"/>
                </a:lnTo>
                <a:lnTo>
                  <a:pt x="296053" y="5378696"/>
                </a:lnTo>
                <a:lnTo>
                  <a:pt x="254215" y="5359043"/>
                </a:lnTo>
                <a:lnTo>
                  <a:pt x="213435" y="5336473"/>
                </a:lnTo>
                <a:lnTo>
                  <a:pt x="173862" y="5310978"/>
                </a:lnTo>
                <a:lnTo>
                  <a:pt x="135643" y="5282552"/>
                </a:lnTo>
                <a:lnTo>
                  <a:pt x="98927" y="5251188"/>
                </a:lnTo>
                <a:lnTo>
                  <a:pt x="0" y="5160745"/>
                </a:lnTo>
              </a:path>
            </a:pathLst>
          </a:custGeom>
          <a:noFill/>
          <a:ln cap="flat" cmpd="sng" w="127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24" name="Google Shape;424;p11"/>
          <p:cNvPicPr preferRelativeResize="0"/>
          <p:nvPr/>
        </p:nvPicPr>
        <p:blipFill rotWithShape="1">
          <a:blip r:embed="rId8">
            <a:alphaModFix/>
          </a:blip>
          <a:srcRect b="0" l="0" r="0" t="0"/>
          <a:stretch/>
        </p:blipFill>
        <p:spPr>
          <a:xfrm>
            <a:off x="4478650" y="2600637"/>
            <a:ext cx="297275" cy="297275"/>
          </a:xfrm>
          <a:prstGeom prst="rect">
            <a:avLst/>
          </a:prstGeom>
          <a:noFill/>
          <a:ln>
            <a:noFill/>
          </a:ln>
        </p:spPr>
      </p:pic>
      <p:pic>
        <p:nvPicPr>
          <p:cNvPr id="425" name="Google Shape;425;p11"/>
          <p:cNvPicPr preferRelativeResize="0"/>
          <p:nvPr/>
        </p:nvPicPr>
        <p:blipFill rotWithShape="1">
          <a:blip r:embed="rId9">
            <a:alphaModFix/>
          </a:blip>
          <a:srcRect b="0" l="0" r="0" t="0"/>
          <a:stretch/>
        </p:blipFill>
        <p:spPr>
          <a:xfrm>
            <a:off x="4887209" y="2600637"/>
            <a:ext cx="297275" cy="297275"/>
          </a:xfrm>
          <a:prstGeom prst="rect">
            <a:avLst/>
          </a:prstGeom>
          <a:noFill/>
          <a:ln>
            <a:noFill/>
          </a:ln>
        </p:spPr>
      </p:pic>
      <p:sp>
        <p:nvSpPr>
          <p:cNvPr id="426" name="Google Shape;426;p11"/>
          <p:cNvSpPr/>
          <p:nvPr/>
        </p:nvSpPr>
        <p:spPr>
          <a:xfrm>
            <a:off x="4565803" y="2483575"/>
            <a:ext cx="531495" cy="531495"/>
          </a:xfrm>
          <a:custGeom>
            <a:rect b="b" l="l" r="r" t="t"/>
            <a:pathLst>
              <a:path extrusionOk="0" h="531495" w="531495">
                <a:moveTo>
                  <a:pt x="265763" y="0"/>
                </a:moveTo>
                <a:lnTo>
                  <a:pt x="10667" y="240061"/>
                </a:lnTo>
                <a:lnTo>
                  <a:pt x="0" y="265668"/>
                </a:lnTo>
                <a:lnTo>
                  <a:pt x="2666" y="279334"/>
                </a:lnTo>
                <a:lnTo>
                  <a:pt x="10667" y="291369"/>
                </a:lnTo>
                <a:lnTo>
                  <a:pt x="240156" y="520858"/>
                </a:lnTo>
                <a:lnTo>
                  <a:pt x="252120" y="528788"/>
                </a:lnTo>
                <a:lnTo>
                  <a:pt x="265763" y="531431"/>
                </a:lnTo>
                <a:lnTo>
                  <a:pt x="279429" y="528788"/>
                </a:lnTo>
                <a:lnTo>
                  <a:pt x="291464" y="520858"/>
                </a:lnTo>
                <a:lnTo>
                  <a:pt x="520826" y="291369"/>
                </a:lnTo>
                <a:lnTo>
                  <a:pt x="528827" y="279334"/>
                </a:lnTo>
                <a:lnTo>
                  <a:pt x="531494" y="265668"/>
                </a:lnTo>
                <a:lnTo>
                  <a:pt x="528827" y="252025"/>
                </a:lnTo>
                <a:lnTo>
                  <a:pt x="520826" y="240061"/>
                </a:lnTo>
                <a:lnTo>
                  <a:pt x="291464" y="10572"/>
                </a:lnTo>
                <a:lnTo>
                  <a:pt x="279429" y="2643"/>
                </a:lnTo>
                <a:lnTo>
                  <a:pt x="265763"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11"/>
          <p:cNvSpPr/>
          <p:nvPr/>
        </p:nvSpPr>
        <p:spPr>
          <a:xfrm>
            <a:off x="4702328" y="2592445"/>
            <a:ext cx="280035" cy="281940"/>
          </a:xfrm>
          <a:custGeom>
            <a:rect b="b" l="l" r="r" t="t"/>
            <a:pathLst>
              <a:path extrusionOk="0" h="281939" w="280035">
                <a:moveTo>
                  <a:pt x="238127" y="251967"/>
                </a:moveTo>
                <a:lnTo>
                  <a:pt x="214884" y="251967"/>
                </a:lnTo>
                <a:lnTo>
                  <a:pt x="237870" y="275208"/>
                </a:lnTo>
                <a:lnTo>
                  <a:pt x="242442" y="279653"/>
                </a:lnTo>
                <a:lnTo>
                  <a:pt x="248792" y="281939"/>
                </a:lnTo>
                <a:lnTo>
                  <a:pt x="261492" y="281939"/>
                </a:lnTo>
                <a:lnTo>
                  <a:pt x="267715" y="279653"/>
                </a:lnTo>
                <a:lnTo>
                  <a:pt x="272288" y="275208"/>
                </a:lnTo>
                <a:lnTo>
                  <a:pt x="277717" y="266953"/>
                </a:lnTo>
                <a:lnTo>
                  <a:pt x="277865" y="266191"/>
                </a:lnTo>
                <a:lnTo>
                  <a:pt x="253364" y="266191"/>
                </a:lnTo>
                <a:lnTo>
                  <a:pt x="251332" y="265429"/>
                </a:lnTo>
                <a:lnTo>
                  <a:pt x="249809" y="263906"/>
                </a:lnTo>
                <a:lnTo>
                  <a:pt x="238127" y="251967"/>
                </a:lnTo>
                <a:close/>
              </a:path>
              <a:path extrusionOk="0" h="281939" w="280035">
                <a:moveTo>
                  <a:pt x="213149" y="226440"/>
                </a:moveTo>
                <a:lnTo>
                  <a:pt x="189484" y="226440"/>
                </a:lnTo>
                <a:lnTo>
                  <a:pt x="198374" y="235457"/>
                </a:lnTo>
                <a:lnTo>
                  <a:pt x="198374" y="249681"/>
                </a:lnTo>
                <a:lnTo>
                  <a:pt x="32765" y="249681"/>
                </a:lnTo>
                <a:lnTo>
                  <a:pt x="32765" y="263144"/>
                </a:lnTo>
                <a:lnTo>
                  <a:pt x="36575" y="266953"/>
                </a:lnTo>
                <a:lnTo>
                  <a:pt x="211074" y="266953"/>
                </a:lnTo>
                <a:lnTo>
                  <a:pt x="214884" y="263144"/>
                </a:lnTo>
                <a:lnTo>
                  <a:pt x="214884" y="251967"/>
                </a:lnTo>
                <a:lnTo>
                  <a:pt x="238127" y="251967"/>
                </a:lnTo>
                <a:lnTo>
                  <a:pt x="213149" y="226440"/>
                </a:lnTo>
                <a:close/>
              </a:path>
              <a:path extrusionOk="0" h="281939" w="280035">
                <a:moveTo>
                  <a:pt x="237732" y="205485"/>
                </a:moveTo>
                <a:lnTo>
                  <a:pt x="214884" y="205485"/>
                </a:lnTo>
                <a:lnTo>
                  <a:pt x="261112" y="252729"/>
                </a:lnTo>
                <a:lnTo>
                  <a:pt x="264032" y="255650"/>
                </a:lnTo>
                <a:lnTo>
                  <a:pt x="264032" y="260984"/>
                </a:lnTo>
                <a:lnTo>
                  <a:pt x="259587" y="265429"/>
                </a:lnTo>
                <a:lnTo>
                  <a:pt x="257555" y="266191"/>
                </a:lnTo>
                <a:lnTo>
                  <a:pt x="277865" y="266191"/>
                </a:lnTo>
                <a:lnTo>
                  <a:pt x="279526" y="257651"/>
                </a:lnTo>
                <a:lnTo>
                  <a:pt x="277717" y="248491"/>
                </a:lnTo>
                <a:lnTo>
                  <a:pt x="272288" y="240664"/>
                </a:lnTo>
                <a:lnTo>
                  <a:pt x="237732" y="205485"/>
                </a:lnTo>
                <a:close/>
              </a:path>
              <a:path extrusionOk="0" h="281939" w="280035">
                <a:moveTo>
                  <a:pt x="193166" y="0"/>
                </a:moveTo>
                <a:lnTo>
                  <a:pt x="3682" y="0"/>
                </a:lnTo>
                <a:lnTo>
                  <a:pt x="0" y="4572"/>
                </a:lnTo>
                <a:lnTo>
                  <a:pt x="0" y="245871"/>
                </a:lnTo>
                <a:lnTo>
                  <a:pt x="3682" y="249681"/>
                </a:lnTo>
                <a:lnTo>
                  <a:pt x="49275" y="249681"/>
                </a:lnTo>
                <a:lnTo>
                  <a:pt x="49275" y="234695"/>
                </a:lnTo>
                <a:lnTo>
                  <a:pt x="15620" y="234695"/>
                </a:lnTo>
                <a:lnTo>
                  <a:pt x="15620" y="18034"/>
                </a:lnTo>
                <a:lnTo>
                  <a:pt x="196850" y="18034"/>
                </a:lnTo>
                <a:lnTo>
                  <a:pt x="196850" y="4572"/>
                </a:lnTo>
                <a:lnTo>
                  <a:pt x="193166" y="0"/>
                </a:lnTo>
                <a:close/>
              </a:path>
              <a:path extrusionOk="0" h="281939" w="280035">
                <a:moveTo>
                  <a:pt x="196850" y="18034"/>
                </a:moveTo>
                <a:lnTo>
                  <a:pt x="181990" y="18034"/>
                </a:lnTo>
                <a:lnTo>
                  <a:pt x="181990" y="36067"/>
                </a:lnTo>
                <a:lnTo>
                  <a:pt x="89535" y="36067"/>
                </a:lnTo>
                <a:lnTo>
                  <a:pt x="86487" y="36702"/>
                </a:lnTo>
                <a:lnTo>
                  <a:pt x="85725" y="38988"/>
                </a:lnTo>
                <a:lnTo>
                  <a:pt x="33527" y="90804"/>
                </a:lnTo>
                <a:lnTo>
                  <a:pt x="32765" y="92201"/>
                </a:lnTo>
                <a:lnTo>
                  <a:pt x="32765" y="234695"/>
                </a:lnTo>
                <a:lnTo>
                  <a:pt x="49275" y="234695"/>
                </a:lnTo>
                <a:lnTo>
                  <a:pt x="49275" y="101980"/>
                </a:lnTo>
                <a:lnTo>
                  <a:pt x="96265" y="101980"/>
                </a:lnTo>
                <a:lnTo>
                  <a:pt x="99949" y="98298"/>
                </a:lnTo>
                <a:lnTo>
                  <a:pt x="99949" y="84709"/>
                </a:lnTo>
                <a:lnTo>
                  <a:pt x="61849" y="84709"/>
                </a:lnTo>
                <a:lnTo>
                  <a:pt x="84327" y="62991"/>
                </a:lnTo>
                <a:lnTo>
                  <a:pt x="99949" y="62991"/>
                </a:lnTo>
                <a:lnTo>
                  <a:pt x="99949" y="51815"/>
                </a:lnTo>
                <a:lnTo>
                  <a:pt x="213360" y="51815"/>
                </a:lnTo>
                <a:lnTo>
                  <a:pt x="213360" y="38988"/>
                </a:lnTo>
                <a:lnTo>
                  <a:pt x="209550" y="35305"/>
                </a:lnTo>
                <a:lnTo>
                  <a:pt x="196850" y="35305"/>
                </a:lnTo>
                <a:lnTo>
                  <a:pt x="196850" y="18034"/>
                </a:lnTo>
                <a:close/>
              </a:path>
              <a:path extrusionOk="0" h="281939" w="280035">
                <a:moveTo>
                  <a:pt x="157352" y="85470"/>
                </a:moveTo>
                <a:lnTo>
                  <a:pt x="128637" y="91382"/>
                </a:lnTo>
                <a:lnTo>
                  <a:pt x="105457" y="107426"/>
                </a:lnTo>
                <a:lnTo>
                  <a:pt x="89969" y="131065"/>
                </a:lnTo>
                <a:lnTo>
                  <a:pt x="84327" y="159765"/>
                </a:lnTo>
                <a:lnTo>
                  <a:pt x="90076" y="188714"/>
                </a:lnTo>
                <a:lnTo>
                  <a:pt x="105743" y="212280"/>
                </a:lnTo>
                <a:lnTo>
                  <a:pt x="128958" y="228131"/>
                </a:lnTo>
                <a:lnTo>
                  <a:pt x="157352" y="233933"/>
                </a:lnTo>
                <a:lnTo>
                  <a:pt x="165713" y="233388"/>
                </a:lnTo>
                <a:lnTo>
                  <a:pt x="173942" y="231854"/>
                </a:lnTo>
                <a:lnTo>
                  <a:pt x="181909" y="229487"/>
                </a:lnTo>
                <a:lnTo>
                  <a:pt x="189484" y="226440"/>
                </a:lnTo>
                <a:lnTo>
                  <a:pt x="213149" y="226440"/>
                </a:lnTo>
                <a:lnTo>
                  <a:pt x="203580" y="216662"/>
                </a:lnTo>
                <a:lnTo>
                  <a:pt x="156590" y="216662"/>
                </a:lnTo>
                <a:lnTo>
                  <a:pt x="134441" y="212082"/>
                </a:lnTo>
                <a:lnTo>
                  <a:pt x="116173" y="199644"/>
                </a:lnTo>
                <a:lnTo>
                  <a:pt x="103762" y="181300"/>
                </a:lnTo>
                <a:lnTo>
                  <a:pt x="99187" y="159003"/>
                </a:lnTo>
                <a:lnTo>
                  <a:pt x="103762" y="136247"/>
                </a:lnTo>
                <a:lnTo>
                  <a:pt x="116173" y="117633"/>
                </a:lnTo>
                <a:lnTo>
                  <a:pt x="134441" y="105068"/>
                </a:lnTo>
                <a:lnTo>
                  <a:pt x="156590" y="100456"/>
                </a:lnTo>
                <a:lnTo>
                  <a:pt x="213360" y="100456"/>
                </a:lnTo>
                <a:lnTo>
                  <a:pt x="213360" y="98298"/>
                </a:lnTo>
                <a:lnTo>
                  <a:pt x="198374" y="98298"/>
                </a:lnTo>
                <a:lnTo>
                  <a:pt x="189035" y="93132"/>
                </a:lnTo>
                <a:lnTo>
                  <a:pt x="179006" y="89074"/>
                </a:lnTo>
                <a:lnTo>
                  <a:pt x="168405" y="86421"/>
                </a:lnTo>
                <a:lnTo>
                  <a:pt x="157352" y="85470"/>
                </a:lnTo>
                <a:close/>
              </a:path>
              <a:path extrusionOk="0" h="281939" w="280035">
                <a:moveTo>
                  <a:pt x="213360" y="100456"/>
                </a:moveTo>
                <a:lnTo>
                  <a:pt x="156590" y="100456"/>
                </a:lnTo>
                <a:lnTo>
                  <a:pt x="179254" y="105711"/>
                </a:lnTo>
                <a:lnTo>
                  <a:pt x="197786" y="118205"/>
                </a:lnTo>
                <a:lnTo>
                  <a:pt x="210294" y="136461"/>
                </a:lnTo>
                <a:lnTo>
                  <a:pt x="214884" y="159003"/>
                </a:lnTo>
                <a:lnTo>
                  <a:pt x="210294" y="181300"/>
                </a:lnTo>
                <a:lnTo>
                  <a:pt x="197786" y="199644"/>
                </a:lnTo>
                <a:lnTo>
                  <a:pt x="179254" y="212082"/>
                </a:lnTo>
                <a:lnTo>
                  <a:pt x="156590" y="216662"/>
                </a:lnTo>
                <a:lnTo>
                  <a:pt x="203580" y="216662"/>
                </a:lnTo>
                <a:lnTo>
                  <a:pt x="208152" y="214502"/>
                </a:lnTo>
                <a:lnTo>
                  <a:pt x="211836" y="209169"/>
                </a:lnTo>
                <a:lnTo>
                  <a:pt x="214884" y="205485"/>
                </a:lnTo>
                <a:lnTo>
                  <a:pt x="237732" y="205485"/>
                </a:lnTo>
                <a:lnTo>
                  <a:pt x="223012" y="190500"/>
                </a:lnTo>
                <a:lnTo>
                  <a:pt x="226058" y="183346"/>
                </a:lnTo>
                <a:lnTo>
                  <a:pt x="228425" y="175561"/>
                </a:lnTo>
                <a:lnTo>
                  <a:pt x="229959" y="167372"/>
                </a:lnTo>
                <a:lnTo>
                  <a:pt x="230504" y="159003"/>
                </a:lnTo>
                <a:lnTo>
                  <a:pt x="229290" y="145907"/>
                </a:lnTo>
                <a:lnTo>
                  <a:pt x="225837" y="133667"/>
                </a:lnTo>
                <a:lnTo>
                  <a:pt x="220432" y="122285"/>
                </a:lnTo>
                <a:lnTo>
                  <a:pt x="213360" y="111760"/>
                </a:lnTo>
                <a:lnTo>
                  <a:pt x="213360" y="100456"/>
                </a:lnTo>
                <a:close/>
              </a:path>
              <a:path extrusionOk="0" h="281939" w="280035">
                <a:moveTo>
                  <a:pt x="213360" y="51815"/>
                </a:moveTo>
                <a:lnTo>
                  <a:pt x="198374" y="51815"/>
                </a:lnTo>
                <a:lnTo>
                  <a:pt x="198374" y="98298"/>
                </a:lnTo>
                <a:lnTo>
                  <a:pt x="213360" y="98298"/>
                </a:lnTo>
                <a:lnTo>
                  <a:pt x="213360" y="51815"/>
                </a:lnTo>
                <a:close/>
              </a:path>
              <a:path extrusionOk="0" h="281939" w="280035">
                <a:moveTo>
                  <a:pt x="99949" y="62991"/>
                </a:moveTo>
                <a:lnTo>
                  <a:pt x="84327" y="62991"/>
                </a:lnTo>
                <a:lnTo>
                  <a:pt x="84327" y="84709"/>
                </a:lnTo>
                <a:lnTo>
                  <a:pt x="99949" y="84709"/>
                </a:lnTo>
                <a:lnTo>
                  <a:pt x="99949" y="62991"/>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11"/>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11"/>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11"/>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31" name="Google Shape;431;p11"/>
          <p:cNvPicPr preferRelativeResize="0"/>
          <p:nvPr/>
        </p:nvPicPr>
        <p:blipFill rotWithShape="1">
          <a:blip r:embed="rId10">
            <a:alphaModFix/>
          </a:blip>
          <a:srcRect b="0" l="0" r="0" t="0"/>
          <a:stretch/>
        </p:blipFill>
        <p:spPr>
          <a:xfrm>
            <a:off x="11300459" y="6316980"/>
            <a:ext cx="528320" cy="541016"/>
          </a:xfrm>
          <a:prstGeom prst="rect">
            <a:avLst/>
          </a:prstGeom>
          <a:noFill/>
          <a:ln>
            <a:noFill/>
          </a:ln>
        </p:spPr>
      </p:pic>
      <p:sp>
        <p:nvSpPr>
          <p:cNvPr id="432" name="Google Shape;432;p11"/>
          <p:cNvSpPr txBox="1"/>
          <p:nvPr/>
        </p:nvSpPr>
        <p:spPr>
          <a:xfrm>
            <a:off x="5365497" y="1736925"/>
            <a:ext cx="3116580" cy="523240"/>
          </a:xfrm>
          <a:prstGeom prst="rect">
            <a:avLst/>
          </a:prstGeom>
          <a:solidFill>
            <a:srgbClr val="FF0000"/>
          </a:solidFill>
          <a:ln>
            <a:noFill/>
          </a:ln>
        </p:spPr>
        <p:txBody>
          <a:bodyPr anchorCtr="0" anchor="t" bIns="0" lIns="0" spcFirstLastPara="1" rIns="0" wrap="square" tIns="33650">
            <a:spAutoFit/>
          </a:bodyPr>
          <a:lstStyle/>
          <a:p>
            <a:pPr indent="0" lvl="0" marL="129539" marR="0" rtl="0" algn="l">
              <a:lnSpc>
                <a:spcPct val="100000"/>
              </a:lnSpc>
              <a:spcBef>
                <a:spcPts val="0"/>
              </a:spcBef>
              <a:spcAft>
                <a:spcPts val="0"/>
              </a:spcAft>
              <a:buNone/>
            </a:pPr>
            <a:r>
              <a:rPr b="1" lang="en-ID" sz="2800">
                <a:solidFill>
                  <a:srgbClr val="FFFFFF"/>
                </a:solidFill>
                <a:latin typeface="Arial Narrow"/>
                <a:ea typeface="Arial Narrow"/>
                <a:cs typeface="Arial Narrow"/>
                <a:sym typeface="Arial Narrow"/>
              </a:rPr>
              <a:t>KEGIATAN &amp; PRODUK</a:t>
            </a:r>
            <a:endParaRPr sz="2800">
              <a:solidFill>
                <a:schemeClr val="dk1"/>
              </a:solidFill>
              <a:latin typeface="Arial Narrow"/>
              <a:ea typeface="Arial Narrow"/>
              <a:cs typeface="Arial Narrow"/>
              <a:sym typeface="Arial Narrow"/>
            </a:endParaRPr>
          </a:p>
        </p:txBody>
      </p:sp>
      <p:sp>
        <p:nvSpPr>
          <p:cNvPr id="433" name="Google Shape;433;p11"/>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10</a:t>
            </a:r>
            <a:endParaRPr/>
          </a:p>
        </p:txBody>
      </p:sp>
      <p:grpSp>
        <p:nvGrpSpPr>
          <p:cNvPr id="434" name="Google Shape;434;p11"/>
          <p:cNvGrpSpPr/>
          <p:nvPr/>
        </p:nvGrpSpPr>
        <p:grpSpPr>
          <a:xfrm>
            <a:off x="1828799" y="-28184"/>
            <a:ext cx="2635854" cy="1110857"/>
            <a:chOff x="4723151" y="283210"/>
            <a:chExt cx="4374493" cy="1614170"/>
          </a:xfrm>
        </p:grpSpPr>
        <p:pic>
          <p:nvPicPr>
            <p:cNvPr id="435" name="Google Shape;435;p11"/>
            <p:cNvPicPr preferRelativeResize="0"/>
            <p:nvPr/>
          </p:nvPicPr>
          <p:blipFill rotWithShape="1">
            <a:blip r:embed="rId11">
              <a:alphaModFix/>
            </a:blip>
            <a:srcRect b="0" l="0" r="0" t="0"/>
            <a:stretch/>
          </p:blipFill>
          <p:spPr>
            <a:xfrm>
              <a:off x="6477000" y="533400"/>
              <a:ext cx="2620644" cy="1179023"/>
            </a:xfrm>
            <a:prstGeom prst="rect">
              <a:avLst/>
            </a:prstGeom>
            <a:noFill/>
            <a:ln>
              <a:noFill/>
            </a:ln>
          </p:spPr>
        </p:pic>
        <p:pic>
          <p:nvPicPr>
            <p:cNvPr id="436" name="Google Shape;436;p11"/>
            <p:cNvPicPr preferRelativeResize="0"/>
            <p:nvPr/>
          </p:nvPicPr>
          <p:blipFill rotWithShape="1">
            <a:blip r:embed="rId12">
              <a:alphaModFix/>
            </a:blip>
            <a:srcRect b="0" l="0" r="0" t="0"/>
            <a:stretch/>
          </p:blipFill>
          <p:spPr>
            <a:xfrm>
              <a:off x="4723151" y="283210"/>
              <a:ext cx="1614170" cy="1614170"/>
            </a:xfrm>
            <a:prstGeom prst="rect">
              <a:avLst/>
            </a:prstGeom>
            <a:noFill/>
            <a:ln>
              <a:noFill/>
            </a:ln>
          </p:spPr>
        </p:pic>
      </p:grpSp>
      <p:sp>
        <p:nvSpPr>
          <p:cNvPr id="437" name="Google Shape;437;p11"/>
          <p:cNvSpPr txBox="1"/>
          <p:nvPr>
            <p:ph type="title"/>
          </p:nvPr>
        </p:nvSpPr>
        <p:spPr>
          <a:xfrm>
            <a:off x="5002048" y="281243"/>
            <a:ext cx="7908925" cy="382156"/>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ID" sz="2400">
                <a:solidFill>
                  <a:srgbClr val="FFFFFF"/>
                </a:solidFill>
              </a:rPr>
              <a:t>IMPLEMENTASI-3 </a:t>
            </a:r>
            <a:r>
              <a:rPr lang="en-ID" sz="2400">
                <a:solidFill>
                  <a:srgbClr val="FFC000"/>
                </a:solidFill>
              </a:rPr>
              <a:t>: </a:t>
            </a:r>
            <a:r>
              <a:rPr lang="en-ID" sz="2400"/>
              <a:t>PEMBENTUKAN KELUARGA ASUH</a:t>
            </a:r>
            <a:endParaRPr sz="2400"/>
          </a:p>
        </p:txBody>
      </p:sp>
      <p:sp>
        <p:nvSpPr>
          <p:cNvPr id="438" name="Google Shape;438;p11"/>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439" name="Google Shape;439;p11"/>
          <p:cNvSpPr/>
          <p:nvPr/>
        </p:nvSpPr>
        <p:spPr>
          <a:xfrm>
            <a:off x="4648200" y="62947"/>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3" name="Shape 443"/>
        <p:cNvGrpSpPr/>
        <p:nvPr/>
      </p:nvGrpSpPr>
      <p:grpSpPr>
        <a:xfrm>
          <a:off x="0" y="0"/>
          <a:ext cx="0" cy="0"/>
          <a:chOff x="0" y="0"/>
          <a:chExt cx="0" cy="0"/>
        </a:xfrm>
      </p:grpSpPr>
      <p:pic>
        <p:nvPicPr>
          <p:cNvPr id="444" name="Google Shape;444;p12"/>
          <p:cNvPicPr preferRelativeResize="0"/>
          <p:nvPr/>
        </p:nvPicPr>
        <p:blipFill rotWithShape="1">
          <a:blip r:embed="rId3">
            <a:alphaModFix/>
          </a:blip>
          <a:srcRect b="0" l="2132" r="0" t="36527"/>
          <a:stretch/>
        </p:blipFill>
        <p:spPr>
          <a:xfrm>
            <a:off x="0" y="-1"/>
            <a:ext cx="12192000" cy="6857999"/>
          </a:xfrm>
          <a:prstGeom prst="rect">
            <a:avLst/>
          </a:prstGeom>
          <a:noFill/>
          <a:ln>
            <a:noFill/>
          </a:ln>
        </p:spPr>
      </p:pic>
      <p:grpSp>
        <p:nvGrpSpPr>
          <p:cNvPr id="445" name="Google Shape;445;p12"/>
          <p:cNvGrpSpPr/>
          <p:nvPr/>
        </p:nvGrpSpPr>
        <p:grpSpPr>
          <a:xfrm>
            <a:off x="-1270" y="-9652"/>
            <a:ext cx="12191999" cy="6857996"/>
            <a:chOff x="0" y="0"/>
            <a:chExt cx="12191999" cy="6857996"/>
          </a:xfrm>
        </p:grpSpPr>
        <p:pic>
          <p:nvPicPr>
            <p:cNvPr id="446" name="Google Shape;446;p12"/>
            <p:cNvPicPr preferRelativeResize="0"/>
            <p:nvPr/>
          </p:nvPicPr>
          <p:blipFill rotWithShape="1">
            <a:blip r:embed="rId4">
              <a:alphaModFix amt="85000"/>
            </a:blip>
            <a:srcRect b="0" l="0" r="0" t="0"/>
            <a:stretch/>
          </p:blipFill>
          <p:spPr>
            <a:xfrm>
              <a:off x="0" y="0"/>
              <a:ext cx="12191999" cy="6857996"/>
            </a:xfrm>
            <a:prstGeom prst="rect">
              <a:avLst/>
            </a:prstGeom>
            <a:noFill/>
            <a:ln>
              <a:noFill/>
            </a:ln>
          </p:spPr>
        </p:pic>
        <p:sp>
          <p:nvSpPr>
            <p:cNvPr id="447" name="Google Shape;447;p12"/>
            <p:cNvSpPr/>
            <p:nvPr/>
          </p:nvSpPr>
          <p:spPr>
            <a:xfrm>
              <a:off x="3312159" y="139700"/>
              <a:ext cx="8727441" cy="815340"/>
            </a:xfrm>
            <a:custGeom>
              <a:rect b="b" l="l" r="r" t="t"/>
              <a:pathLst>
                <a:path extrusionOk="0" h="815340" w="10500360">
                  <a:moveTo>
                    <a:pt x="10500360" y="0"/>
                  </a:moveTo>
                  <a:lnTo>
                    <a:pt x="0" y="0"/>
                  </a:lnTo>
                  <a:lnTo>
                    <a:pt x="0" y="815339"/>
                  </a:lnTo>
                  <a:lnTo>
                    <a:pt x="10296525" y="815339"/>
                  </a:lnTo>
                  <a:lnTo>
                    <a:pt x="1050036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48" name="Google Shape;448;p12"/>
            <p:cNvPicPr preferRelativeResize="0"/>
            <p:nvPr/>
          </p:nvPicPr>
          <p:blipFill rotWithShape="1">
            <a:blip r:embed="rId5">
              <a:alphaModFix/>
            </a:blip>
            <a:srcRect b="0" l="0" r="0" t="0"/>
            <a:stretch/>
          </p:blipFill>
          <p:spPr>
            <a:xfrm>
              <a:off x="2712720" y="111760"/>
              <a:ext cx="566661" cy="683514"/>
            </a:xfrm>
            <a:prstGeom prst="rect">
              <a:avLst/>
            </a:prstGeom>
            <a:noFill/>
            <a:ln>
              <a:noFill/>
            </a:ln>
          </p:spPr>
        </p:pic>
      </p:grpSp>
      <p:sp>
        <p:nvSpPr>
          <p:cNvPr id="449" name="Google Shape;449;p12"/>
          <p:cNvSpPr txBox="1"/>
          <p:nvPr/>
        </p:nvSpPr>
        <p:spPr>
          <a:xfrm>
            <a:off x="226060" y="1405158"/>
            <a:ext cx="3119120" cy="523240"/>
          </a:xfrm>
          <a:prstGeom prst="rect">
            <a:avLst/>
          </a:prstGeom>
          <a:solidFill>
            <a:srgbClr val="FF0000"/>
          </a:solidFill>
          <a:ln>
            <a:noFill/>
          </a:ln>
        </p:spPr>
        <p:txBody>
          <a:bodyPr anchorCtr="0" anchor="t" bIns="0" lIns="0" spcFirstLastPara="1" rIns="0" wrap="square" tIns="34275">
            <a:spAutoFit/>
          </a:bodyPr>
          <a:lstStyle/>
          <a:p>
            <a:pPr indent="0" lvl="0" marL="130175" marR="0" rtl="0" algn="l">
              <a:lnSpc>
                <a:spcPct val="100000"/>
              </a:lnSpc>
              <a:spcBef>
                <a:spcPts val="0"/>
              </a:spcBef>
              <a:spcAft>
                <a:spcPts val="0"/>
              </a:spcAft>
              <a:buNone/>
            </a:pPr>
            <a:r>
              <a:rPr b="1" lang="en-ID" sz="2800">
                <a:solidFill>
                  <a:srgbClr val="FFFFFF"/>
                </a:solidFill>
                <a:latin typeface="Arial Narrow"/>
                <a:ea typeface="Arial Narrow"/>
                <a:cs typeface="Arial Narrow"/>
                <a:sym typeface="Arial Narrow"/>
              </a:rPr>
              <a:t>KEGIATAN &amp; PRODUK</a:t>
            </a:r>
            <a:endParaRPr sz="2800">
              <a:solidFill>
                <a:schemeClr val="dk1"/>
              </a:solidFill>
              <a:latin typeface="Arial Narrow"/>
              <a:ea typeface="Arial Narrow"/>
              <a:cs typeface="Arial Narrow"/>
              <a:sym typeface="Arial Narrow"/>
            </a:endParaRPr>
          </a:p>
        </p:txBody>
      </p:sp>
      <p:grpSp>
        <p:nvGrpSpPr>
          <p:cNvPr id="450" name="Google Shape;450;p12"/>
          <p:cNvGrpSpPr/>
          <p:nvPr/>
        </p:nvGrpSpPr>
        <p:grpSpPr>
          <a:xfrm>
            <a:off x="0" y="2184400"/>
            <a:ext cx="12192254" cy="4673600"/>
            <a:chOff x="0" y="2184399"/>
            <a:chExt cx="12192254" cy="4673600"/>
          </a:xfrm>
        </p:grpSpPr>
        <p:sp>
          <p:nvSpPr>
            <p:cNvPr id="451" name="Google Shape;451;p12"/>
            <p:cNvSpPr/>
            <p:nvPr/>
          </p:nvSpPr>
          <p:spPr>
            <a:xfrm>
              <a:off x="226060" y="2184399"/>
              <a:ext cx="304800" cy="330200"/>
            </a:xfrm>
            <a:custGeom>
              <a:rect b="b" l="l" r="r" t="t"/>
              <a:pathLst>
                <a:path extrusionOk="0" h="330200" w="304800">
                  <a:moveTo>
                    <a:pt x="304800" y="0"/>
                  </a:moveTo>
                  <a:lnTo>
                    <a:pt x="0" y="0"/>
                  </a:lnTo>
                  <a:lnTo>
                    <a:pt x="0" y="53352"/>
                  </a:lnTo>
                  <a:lnTo>
                    <a:pt x="0" y="330200"/>
                  </a:lnTo>
                  <a:lnTo>
                    <a:pt x="304800" y="330200"/>
                  </a:lnTo>
                  <a:lnTo>
                    <a:pt x="304800" y="53352"/>
                  </a:lnTo>
                  <a:lnTo>
                    <a:pt x="30480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12"/>
            <p:cNvSpPr/>
            <p:nvPr/>
          </p:nvSpPr>
          <p:spPr>
            <a:xfrm>
              <a:off x="276859" y="2237739"/>
              <a:ext cx="393700" cy="424180"/>
            </a:xfrm>
            <a:custGeom>
              <a:rect b="b" l="l" r="r" t="t"/>
              <a:pathLst>
                <a:path extrusionOk="0" h="424180" w="393700">
                  <a:moveTo>
                    <a:pt x="393699" y="0"/>
                  </a:moveTo>
                  <a:lnTo>
                    <a:pt x="0" y="0"/>
                  </a:lnTo>
                  <a:lnTo>
                    <a:pt x="0" y="424179"/>
                  </a:lnTo>
                  <a:lnTo>
                    <a:pt x="393699" y="424179"/>
                  </a:lnTo>
                  <a:lnTo>
                    <a:pt x="39369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12"/>
            <p:cNvSpPr/>
            <p:nvPr/>
          </p:nvSpPr>
          <p:spPr>
            <a:xfrm>
              <a:off x="360679" y="2316479"/>
              <a:ext cx="280035" cy="279400"/>
            </a:xfrm>
            <a:custGeom>
              <a:rect b="b" l="l" r="r" t="t"/>
              <a:pathLst>
                <a:path extrusionOk="0" h="279400" w="280034">
                  <a:moveTo>
                    <a:pt x="238167" y="249682"/>
                  </a:moveTo>
                  <a:lnTo>
                    <a:pt x="214820" y="249682"/>
                  </a:lnTo>
                  <a:lnTo>
                    <a:pt x="242404" y="277114"/>
                  </a:lnTo>
                  <a:lnTo>
                    <a:pt x="248742" y="279400"/>
                  </a:lnTo>
                  <a:lnTo>
                    <a:pt x="261442" y="279400"/>
                  </a:lnTo>
                  <a:lnTo>
                    <a:pt x="267754" y="277114"/>
                  </a:lnTo>
                  <a:lnTo>
                    <a:pt x="272237" y="272669"/>
                  </a:lnTo>
                  <a:lnTo>
                    <a:pt x="277695" y="264509"/>
                  </a:lnTo>
                  <a:lnTo>
                    <a:pt x="277839" y="263779"/>
                  </a:lnTo>
                  <a:lnTo>
                    <a:pt x="253415" y="263779"/>
                  </a:lnTo>
                  <a:lnTo>
                    <a:pt x="251358" y="263017"/>
                  </a:lnTo>
                  <a:lnTo>
                    <a:pt x="238167" y="249682"/>
                  </a:lnTo>
                  <a:close/>
                </a:path>
                <a:path extrusionOk="0" h="279400" w="280034">
                  <a:moveTo>
                    <a:pt x="213166" y="224409"/>
                  </a:moveTo>
                  <a:lnTo>
                    <a:pt x="189445" y="224409"/>
                  </a:lnTo>
                  <a:lnTo>
                    <a:pt x="198386" y="233299"/>
                  </a:lnTo>
                  <a:lnTo>
                    <a:pt x="198386" y="247396"/>
                  </a:lnTo>
                  <a:lnTo>
                    <a:pt x="32816" y="247396"/>
                  </a:lnTo>
                  <a:lnTo>
                    <a:pt x="32816" y="260858"/>
                  </a:lnTo>
                  <a:lnTo>
                    <a:pt x="36550" y="264541"/>
                  </a:lnTo>
                  <a:lnTo>
                    <a:pt x="211086" y="264541"/>
                  </a:lnTo>
                  <a:lnTo>
                    <a:pt x="214820" y="260858"/>
                  </a:lnTo>
                  <a:lnTo>
                    <a:pt x="214820" y="249682"/>
                  </a:lnTo>
                  <a:lnTo>
                    <a:pt x="238167" y="249682"/>
                  </a:lnTo>
                  <a:lnTo>
                    <a:pt x="213166" y="224409"/>
                  </a:lnTo>
                  <a:close/>
                </a:path>
                <a:path extrusionOk="0" h="279400" w="280034">
                  <a:moveTo>
                    <a:pt x="237704" y="203581"/>
                  </a:moveTo>
                  <a:lnTo>
                    <a:pt x="214820" y="203581"/>
                  </a:lnTo>
                  <a:lnTo>
                    <a:pt x="261061" y="250444"/>
                  </a:lnTo>
                  <a:lnTo>
                    <a:pt x="264045" y="253365"/>
                  </a:lnTo>
                  <a:lnTo>
                    <a:pt x="264045" y="258572"/>
                  </a:lnTo>
                  <a:lnTo>
                    <a:pt x="261061" y="261493"/>
                  </a:lnTo>
                  <a:lnTo>
                    <a:pt x="259562" y="263017"/>
                  </a:lnTo>
                  <a:lnTo>
                    <a:pt x="257505" y="263779"/>
                  </a:lnTo>
                  <a:lnTo>
                    <a:pt x="277839" y="263779"/>
                  </a:lnTo>
                  <a:lnTo>
                    <a:pt x="279514" y="255301"/>
                  </a:lnTo>
                  <a:lnTo>
                    <a:pt x="277695" y="246237"/>
                  </a:lnTo>
                  <a:lnTo>
                    <a:pt x="272237" y="238506"/>
                  </a:lnTo>
                  <a:lnTo>
                    <a:pt x="237704" y="203581"/>
                  </a:lnTo>
                  <a:close/>
                </a:path>
                <a:path extrusionOk="0" h="279400" w="280034">
                  <a:moveTo>
                    <a:pt x="193179" y="0"/>
                  </a:moveTo>
                  <a:lnTo>
                    <a:pt x="3746" y="0"/>
                  </a:lnTo>
                  <a:lnTo>
                    <a:pt x="0" y="4445"/>
                  </a:lnTo>
                  <a:lnTo>
                    <a:pt x="0" y="243712"/>
                  </a:lnTo>
                  <a:lnTo>
                    <a:pt x="3746" y="247396"/>
                  </a:lnTo>
                  <a:lnTo>
                    <a:pt x="49225" y="247396"/>
                  </a:lnTo>
                  <a:lnTo>
                    <a:pt x="49225" y="232537"/>
                  </a:lnTo>
                  <a:lnTo>
                    <a:pt x="15671" y="232537"/>
                  </a:lnTo>
                  <a:lnTo>
                    <a:pt x="15671" y="17907"/>
                  </a:lnTo>
                  <a:lnTo>
                    <a:pt x="196900" y="17907"/>
                  </a:lnTo>
                  <a:lnTo>
                    <a:pt x="196900" y="4445"/>
                  </a:lnTo>
                  <a:lnTo>
                    <a:pt x="193179" y="0"/>
                  </a:lnTo>
                  <a:close/>
                </a:path>
                <a:path extrusionOk="0" h="279400" w="280034">
                  <a:moveTo>
                    <a:pt x="196900" y="17907"/>
                  </a:moveTo>
                  <a:lnTo>
                    <a:pt x="181990" y="17907"/>
                  </a:lnTo>
                  <a:lnTo>
                    <a:pt x="181990" y="35687"/>
                  </a:lnTo>
                  <a:lnTo>
                    <a:pt x="89509" y="35687"/>
                  </a:lnTo>
                  <a:lnTo>
                    <a:pt x="86525" y="36449"/>
                  </a:lnTo>
                  <a:lnTo>
                    <a:pt x="85775" y="38608"/>
                  </a:lnTo>
                  <a:lnTo>
                    <a:pt x="35801" y="87630"/>
                  </a:lnTo>
                  <a:lnTo>
                    <a:pt x="33566" y="89916"/>
                  </a:lnTo>
                  <a:lnTo>
                    <a:pt x="32816" y="91440"/>
                  </a:lnTo>
                  <a:lnTo>
                    <a:pt x="32816" y="232537"/>
                  </a:lnTo>
                  <a:lnTo>
                    <a:pt x="49225" y="232537"/>
                  </a:lnTo>
                  <a:lnTo>
                    <a:pt x="49225" y="101092"/>
                  </a:lnTo>
                  <a:lnTo>
                    <a:pt x="96215" y="101092"/>
                  </a:lnTo>
                  <a:lnTo>
                    <a:pt x="99949" y="97409"/>
                  </a:lnTo>
                  <a:lnTo>
                    <a:pt x="99949" y="83947"/>
                  </a:lnTo>
                  <a:lnTo>
                    <a:pt x="61912" y="83947"/>
                  </a:lnTo>
                  <a:lnTo>
                    <a:pt x="84277" y="62484"/>
                  </a:lnTo>
                  <a:lnTo>
                    <a:pt x="99949" y="62484"/>
                  </a:lnTo>
                  <a:lnTo>
                    <a:pt x="99949" y="51308"/>
                  </a:lnTo>
                  <a:lnTo>
                    <a:pt x="213334" y="51308"/>
                  </a:lnTo>
                  <a:lnTo>
                    <a:pt x="213334" y="38608"/>
                  </a:lnTo>
                  <a:lnTo>
                    <a:pt x="209588" y="34925"/>
                  </a:lnTo>
                  <a:lnTo>
                    <a:pt x="196900" y="34925"/>
                  </a:lnTo>
                  <a:lnTo>
                    <a:pt x="196900" y="17907"/>
                  </a:lnTo>
                  <a:close/>
                </a:path>
                <a:path extrusionOk="0" h="279400" w="280034">
                  <a:moveTo>
                    <a:pt x="157391" y="84709"/>
                  </a:moveTo>
                  <a:lnTo>
                    <a:pt x="128655" y="90554"/>
                  </a:lnTo>
                  <a:lnTo>
                    <a:pt x="105446" y="106425"/>
                  </a:lnTo>
                  <a:lnTo>
                    <a:pt x="89930" y="129821"/>
                  </a:lnTo>
                  <a:lnTo>
                    <a:pt x="84277" y="158242"/>
                  </a:lnTo>
                  <a:lnTo>
                    <a:pt x="90034" y="186983"/>
                  </a:lnTo>
                  <a:lnTo>
                    <a:pt x="105722" y="210343"/>
                  </a:lnTo>
                  <a:lnTo>
                    <a:pt x="128966" y="226036"/>
                  </a:lnTo>
                  <a:lnTo>
                    <a:pt x="157391" y="231775"/>
                  </a:lnTo>
                  <a:lnTo>
                    <a:pt x="165751" y="231249"/>
                  </a:lnTo>
                  <a:lnTo>
                    <a:pt x="173975" y="229758"/>
                  </a:lnTo>
                  <a:lnTo>
                    <a:pt x="181920" y="227435"/>
                  </a:lnTo>
                  <a:lnTo>
                    <a:pt x="189445" y="224409"/>
                  </a:lnTo>
                  <a:lnTo>
                    <a:pt x="213166" y="224409"/>
                  </a:lnTo>
                  <a:lnTo>
                    <a:pt x="203619" y="214757"/>
                  </a:lnTo>
                  <a:lnTo>
                    <a:pt x="156629" y="214757"/>
                  </a:lnTo>
                  <a:lnTo>
                    <a:pt x="134443" y="210200"/>
                  </a:lnTo>
                  <a:lnTo>
                    <a:pt x="116170" y="197834"/>
                  </a:lnTo>
                  <a:lnTo>
                    <a:pt x="103768" y="179609"/>
                  </a:lnTo>
                  <a:lnTo>
                    <a:pt x="99199" y="157480"/>
                  </a:lnTo>
                  <a:lnTo>
                    <a:pt x="103768" y="134983"/>
                  </a:lnTo>
                  <a:lnTo>
                    <a:pt x="116170" y="116570"/>
                  </a:lnTo>
                  <a:lnTo>
                    <a:pt x="134443" y="104134"/>
                  </a:lnTo>
                  <a:lnTo>
                    <a:pt x="156629" y="99568"/>
                  </a:lnTo>
                  <a:lnTo>
                    <a:pt x="213334" y="99568"/>
                  </a:lnTo>
                  <a:lnTo>
                    <a:pt x="213334" y="97409"/>
                  </a:lnTo>
                  <a:lnTo>
                    <a:pt x="198386" y="97409"/>
                  </a:lnTo>
                  <a:lnTo>
                    <a:pt x="189046" y="92263"/>
                  </a:lnTo>
                  <a:lnTo>
                    <a:pt x="179008" y="88249"/>
                  </a:lnTo>
                  <a:lnTo>
                    <a:pt x="168409" y="85639"/>
                  </a:lnTo>
                  <a:lnTo>
                    <a:pt x="157391" y="84709"/>
                  </a:lnTo>
                  <a:close/>
                </a:path>
                <a:path extrusionOk="0" h="279400" w="280034">
                  <a:moveTo>
                    <a:pt x="213334" y="99568"/>
                  </a:moveTo>
                  <a:lnTo>
                    <a:pt x="156629" y="99568"/>
                  </a:lnTo>
                  <a:lnTo>
                    <a:pt x="179255" y="104776"/>
                  </a:lnTo>
                  <a:lnTo>
                    <a:pt x="197754" y="117141"/>
                  </a:lnTo>
                  <a:lnTo>
                    <a:pt x="210239" y="135197"/>
                  </a:lnTo>
                  <a:lnTo>
                    <a:pt x="214820" y="157480"/>
                  </a:lnTo>
                  <a:lnTo>
                    <a:pt x="210239" y="179609"/>
                  </a:lnTo>
                  <a:lnTo>
                    <a:pt x="197754" y="197834"/>
                  </a:lnTo>
                  <a:lnTo>
                    <a:pt x="179255" y="210200"/>
                  </a:lnTo>
                  <a:lnTo>
                    <a:pt x="156629" y="214757"/>
                  </a:lnTo>
                  <a:lnTo>
                    <a:pt x="203619" y="214757"/>
                  </a:lnTo>
                  <a:lnTo>
                    <a:pt x="208102" y="212471"/>
                  </a:lnTo>
                  <a:lnTo>
                    <a:pt x="211836" y="207264"/>
                  </a:lnTo>
                  <a:lnTo>
                    <a:pt x="214820" y="203581"/>
                  </a:lnTo>
                  <a:lnTo>
                    <a:pt x="237704" y="203581"/>
                  </a:lnTo>
                  <a:lnTo>
                    <a:pt x="223012" y="188722"/>
                  </a:lnTo>
                  <a:lnTo>
                    <a:pt x="226062" y="181661"/>
                  </a:lnTo>
                  <a:lnTo>
                    <a:pt x="228415" y="173958"/>
                  </a:lnTo>
                  <a:lnTo>
                    <a:pt x="229930" y="165826"/>
                  </a:lnTo>
                  <a:lnTo>
                    <a:pt x="230466" y="157480"/>
                  </a:lnTo>
                  <a:lnTo>
                    <a:pt x="229258" y="144551"/>
                  </a:lnTo>
                  <a:lnTo>
                    <a:pt x="225815" y="132445"/>
                  </a:lnTo>
                  <a:lnTo>
                    <a:pt x="220415" y="121171"/>
                  </a:lnTo>
                  <a:lnTo>
                    <a:pt x="213334" y="110744"/>
                  </a:lnTo>
                  <a:lnTo>
                    <a:pt x="213334" y="99568"/>
                  </a:lnTo>
                  <a:close/>
                </a:path>
                <a:path extrusionOk="0" h="279400" w="280034">
                  <a:moveTo>
                    <a:pt x="213334" y="51308"/>
                  </a:moveTo>
                  <a:lnTo>
                    <a:pt x="198386" y="51308"/>
                  </a:lnTo>
                  <a:lnTo>
                    <a:pt x="198386" y="97409"/>
                  </a:lnTo>
                  <a:lnTo>
                    <a:pt x="213334" y="97409"/>
                  </a:lnTo>
                  <a:lnTo>
                    <a:pt x="213334" y="51308"/>
                  </a:lnTo>
                  <a:close/>
                </a:path>
                <a:path extrusionOk="0" h="279400" w="280034">
                  <a:moveTo>
                    <a:pt x="99949" y="62484"/>
                  </a:moveTo>
                  <a:lnTo>
                    <a:pt x="84277" y="62484"/>
                  </a:lnTo>
                  <a:lnTo>
                    <a:pt x="84277" y="83947"/>
                  </a:lnTo>
                  <a:lnTo>
                    <a:pt x="99949" y="83947"/>
                  </a:lnTo>
                  <a:lnTo>
                    <a:pt x="99949" y="6248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54" name="Google Shape;454;p12"/>
            <p:cNvPicPr preferRelativeResize="0"/>
            <p:nvPr/>
          </p:nvPicPr>
          <p:blipFill rotWithShape="1">
            <a:blip r:embed="rId6">
              <a:alphaModFix/>
            </a:blip>
            <a:srcRect b="0" l="0" r="0" t="0"/>
            <a:stretch/>
          </p:blipFill>
          <p:spPr>
            <a:xfrm>
              <a:off x="7376159" y="3171058"/>
              <a:ext cx="4815840" cy="3683260"/>
            </a:xfrm>
            <a:prstGeom prst="rect">
              <a:avLst/>
            </a:prstGeom>
            <a:noFill/>
            <a:ln>
              <a:noFill/>
            </a:ln>
          </p:spPr>
        </p:pic>
        <p:sp>
          <p:nvSpPr>
            <p:cNvPr id="455" name="Google Shape;455;p12"/>
            <p:cNvSpPr/>
            <p:nvPr/>
          </p:nvSpPr>
          <p:spPr>
            <a:xfrm>
              <a:off x="7360539" y="3153409"/>
              <a:ext cx="4831715" cy="3704590"/>
            </a:xfrm>
            <a:custGeom>
              <a:rect b="b" l="l" r="r" t="t"/>
              <a:pathLst>
                <a:path extrusionOk="0" h="3704590" w="4831715">
                  <a:moveTo>
                    <a:pt x="1030604" y="0"/>
                  </a:moveTo>
                  <a:lnTo>
                    <a:pt x="4456557" y="0"/>
                  </a:lnTo>
                  <a:lnTo>
                    <a:pt x="4831460" y="749807"/>
                  </a:lnTo>
                </a:path>
                <a:path extrusionOk="0" h="3704590" w="4831715">
                  <a:moveTo>
                    <a:pt x="4831460" y="3372612"/>
                  </a:moveTo>
                  <a:lnTo>
                    <a:pt x="4665472" y="3704590"/>
                  </a:lnTo>
                </a:path>
                <a:path extrusionOk="0" h="3704590" w="4831715">
                  <a:moveTo>
                    <a:pt x="821689" y="3704590"/>
                  </a:moveTo>
                  <a:lnTo>
                    <a:pt x="0" y="2061209"/>
                  </a:lnTo>
                  <a:lnTo>
                    <a:pt x="1030604" y="0"/>
                  </a:lnTo>
                </a:path>
              </a:pathLst>
            </a:custGeom>
            <a:noFill/>
            <a:ln cap="flat" cmpd="sng" w="2792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12"/>
            <p:cNvSpPr/>
            <p:nvPr/>
          </p:nvSpPr>
          <p:spPr>
            <a:xfrm>
              <a:off x="7197090" y="3023869"/>
              <a:ext cx="4994910" cy="3834129"/>
            </a:xfrm>
            <a:custGeom>
              <a:rect b="b" l="l" r="r" t="t"/>
              <a:pathLst>
                <a:path extrusionOk="0" h="3834129" w="4994909">
                  <a:moveTo>
                    <a:pt x="0" y="2194560"/>
                  </a:moveTo>
                  <a:lnTo>
                    <a:pt x="1097279" y="0"/>
                  </a:lnTo>
                  <a:lnTo>
                    <a:pt x="4701539" y="0"/>
                  </a:lnTo>
                  <a:lnTo>
                    <a:pt x="4994909" y="586738"/>
                  </a:lnTo>
                </a:path>
                <a:path extrusionOk="0" h="3834129" w="4994909">
                  <a:moveTo>
                    <a:pt x="4994909" y="3802381"/>
                  </a:moveTo>
                  <a:lnTo>
                    <a:pt x="4979036" y="3834127"/>
                  </a:lnTo>
                </a:path>
                <a:path extrusionOk="0" h="3834129" w="4994909">
                  <a:moveTo>
                    <a:pt x="819783" y="3834127"/>
                  </a:moveTo>
                  <a:lnTo>
                    <a:pt x="0" y="2194560"/>
                  </a:lnTo>
                </a:path>
              </a:pathLst>
            </a:custGeom>
            <a:noFill/>
            <a:ln cap="flat" cmpd="sng" w="127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12"/>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12"/>
            <p:cNvSpPr/>
            <p:nvPr/>
          </p:nvSpPr>
          <p:spPr>
            <a:xfrm>
              <a:off x="3840479" y="6540499"/>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12"/>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60" name="Google Shape;460;p12"/>
            <p:cNvPicPr preferRelativeResize="0"/>
            <p:nvPr/>
          </p:nvPicPr>
          <p:blipFill rotWithShape="1">
            <a:blip r:embed="rId7">
              <a:alphaModFix/>
            </a:blip>
            <a:srcRect b="0" l="0" r="0" t="0"/>
            <a:stretch/>
          </p:blipFill>
          <p:spPr>
            <a:xfrm>
              <a:off x="11300459" y="6316980"/>
              <a:ext cx="528320" cy="541016"/>
            </a:xfrm>
            <a:prstGeom prst="rect">
              <a:avLst/>
            </a:prstGeom>
            <a:noFill/>
            <a:ln>
              <a:noFill/>
            </a:ln>
          </p:spPr>
        </p:pic>
      </p:grpSp>
      <p:sp>
        <p:nvSpPr>
          <p:cNvPr id="461" name="Google Shape;461;p12"/>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11</a:t>
            </a:r>
            <a:endParaRPr/>
          </a:p>
        </p:txBody>
      </p:sp>
      <p:sp>
        <p:nvSpPr>
          <p:cNvPr id="462" name="Google Shape;462;p12"/>
          <p:cNvSpPr txBox="1"/>
          <p:nvPr>
            <p:ph type="title"/>
          </p:nvPr>
        </p:nvSpPr>
        <p:spPr>
          <a:xfrm>
            <a:off x="3406076" y="278659"/>
            <a:ext cx="9395524" cy="382156"/>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ID" sz="2400">
                <a:solidFill>
                  <a:srgbClr val="FFFFFF"/>
                </a:solidFill>
              </a:rPr>
              <a:t>IMPLEMENTASI-4 </a:t>
            </a:r>
            <a:r>
              <a:rPr lang="en-ID" sz="2400">
                <a:solidFill>
                  <a:srgbClr val="FFC000"/>
                </a:solidFill>
              </a:rPr>
              <a:t>: </a:t>
            </a:r>
            <a:r>
              <a:rPr lang="en-ID" sz="2400"/>
              <a:t>PEMBUATAN BUKU SAKU PANDUAN PRAKTIS PENGASUH</a:t>
            </a:r>
            <a:endParaRPr sz="2400"/>
          </a:p>
        </p:txBody>
      </p:sp>
      <p:grpSp>
        <p:nvGrpSpPr>
          <p:cNvPr id="463" name="Google Shape;463;p12"/>
          <p:cNvGrpSpPr/>
          <p:nvPr/>
        </p:nvGrpSpPr>
        <p:grpSpPr>
          <a:xfrm>
            <a:off x="462279" y="-8365"/>
            <a:ext cx="2622181" cy="1108450"/>
            <a:chOff x="4723151" y="283210"/>
            <a:chExt cx="4374493" cy="1614170"/>
          </a:xfrm>
        </p:grpSpPr>
        <p:pic>
          <p:nvPicPr>
            <p:cNvPr id="464" name="Google Shape;464;p12"/>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465" name="Google Shape;465;p12"/>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sp>
        <p:nvSpPr>
          <p:cNvPr id="466" name="Google Shape;466;p12"/>
          <p:cNvSpPr/>
          <p:nvPr/>
        </p:nvSpPr>
        <p:spPr>
          <a:xfrm>
            <a:off x="3173960" y="111760"/>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12"/>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468" name="Google Shape;468;p12"/>
          <p:cNvSpPr txBox="1"/>
          <p:nvPr/>
        </p:nvSpPr>
        <p:spPr>
          <a:xfrm>
            <a:off x="947418" y="2125922"/>
            <a:ext cx="5529582" cy="3890809"/>
          </a:xfrm>
          <a:prstGeom prst="rect">
            <a:avLst/>
          </a:prstGeom>
          <a:noFill/>
          <a:ln>
            <a:noFill/>
          </a:ln>
        </p:spPr>
        <p:txBody>
          <a:bodyPr anchorCtr="0" anchor="t" bIns="0" lIns="0" spcFirstLastPara="1" rIns="0" wrap="square" tIns="12700">
            <a:spAutoFit/>
          </a:bodyPr>
          <a:lstStyle/>
          <a:p>
            <a:pPr indent="0" lvl="3" marL="0" marR="0" rtl="0" algn="just">
              <a:spcBef>
                <a:spcPts val="0"/>
              </a:spcBef>
              <a:spcAft>
                <a:spcPts val="0"/>
              </a:spcAft>
              <a:buNone/>
            </a:pPr>
            <a:r>
              <a:rPr b="0" i="0" lang="en-ID" sz="2800" u="none" cap="none" strike="noStrike">
                <a:solidFill>
                  <a:srgbClr val="FFFF00"/>
                </a:solidFill>
                <a:latin typeface="Arial Narrow"/>
                <a:ea typeface="Arial Narrow"/>
                <a:cs typeface="Arial Narrow"/>
                <a:sym typeface="Arial Narrow"/>
              </a:rPr>
              <a:t>Implementasi dari pembuatan buku saku Pengasuh yaitu pengasuh memiliki panduan dalam kepengasuhan sehingga lebih jelas dan terprogram dalam menangani berbagai situasi selama proses pengasuhan siswa Pendidikan Pembentukan Bintara Polri Gelombang II Tahun Angaran 2024 di Sekolah Pendidikan Negara Polda Jawa Timur.</a:t>
            </a:r>
            <a:endParaRPr b="0" i="0" sz="2800" u="none" cap="none" strike="noStrike">
              <a:solidFill>
                <a:srgbClr val="FFFF00"/>
              </a:solidFill>
              <a:latin typeface="Arial Narrow"/>
              <a:ea typeface="Arial Narrow"/>
              <a:cs typeface="Arial Narrow"/>
              <a:sym typeface="Arial Narrow"/>
            </a:endParaRPr>
          </a:p>
        </p:txBody>
      </p:sp>
      <p:pic>
        <p:nvPicPr>
          <p:cNvPr id="469" name="Google Shape;469;p12"/>
          <p:cNvPicPr preferRelativeResize="0"/>
          <p:nvPr/>
        </p:nvPicPr>
        <p:blipFill rotWithShape="1">
          <a:blip r:embed="rId10">
            <a:alphaModFix/>
          </a:blip>
          <a:srcRect b="0" l="0" r="0" t="0"/>
          <a:stretch/>
        </p:blipFill>
        <p:spPr>
          <a:xfrm>
            <a:off x="8451532" y="1012190"/>
            <a:ext cx="1504318" cy="1933717"/>
          </a:xfrm>
          <a:prstGeom prst="rect">
            <a:avLst/>
          </a:prstGeom>
          <a:noFill/>
          <a:ln>
            <a:noFill/>
          </a:ln>
        </p:spPr>
      </p:pic>
      <p:pic>
        <p:nvPicPr>
          <p:cNvPr id="470" name="Google Shape;470;p12"/>
          <p:cNvPicPr preferRelativeResize="0"/>
          <p:nvPr/>
        </p:nvPicPr>
        <p:blipFill rotWithShape="1">
          <a:blip r:embed="rId11">
            <a:alphaModFix/>
          </a:blip>
          <a:srcRect b="0" l="0" r="0" t="0"/>
          <a:stretch/>
        </p:blipFill>
        <p:spPr>
          <a:xfrm>
            <a:off x="10217527" y="1022093"/>
            <a:ext cx="1504318" cy="19337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4" name="Shape 474"/>
        <p:cNvGrpSpPr/>
        <p:nvPr/>
      </p:nvGrpSpPr>
      <p:grpSpPr>
        <a:xfrm>
          <a:off x="0" y="0"/>
          <a:ext cx="0" cy="0"/>
          <a:chOff x="0" y="0"/>
          <a:chExt cx="0" cy="0"/>
        </a:xfrm>
      </p:grpSpPr>
      <p:pic>
        <p:nvPicPr>
          <p:cNvPr id="475" name="Google Shape;475;p13"/>
          <p:cNvPicPr preferRelativeResize="0"/>
          <p:nvPr/>
        </p:nvPicPr>
        <p:blipFill rotWithShape="1">
          <a:blip r:embed="rId3">
            <a:alphaModFix/>
          </a:blip>
          <a:srcRect b="0" l="0" r="0" t="18082"/>
          <a:stretch/>
        </p:blipFill>
        <p:spPr>
          <a:xfrm>
            <a:off x="1" y="0"/>
            <a:ext cx="12192000" cy="6857996"/>
          </a:xfrm>
          <a:prstGeom prst="rect">
            <a:avLst/>
          </a:prstGeom>
          <a:noFill/>
          <a:ln>
            <a:noFill/>
          </a:ln>
        </p:spPr>
      </p:pic>
      <p:grpSp>
        <p:nvGrpSpPr>
          <p:cNvPr id="476" name="Google Shape;476;p13"/>
          <p:cNvGrpSpPr/>
          <p:nvPr/>
        </p:nvGrpSpPr>
        <p:grpSpPr>
          <a:xfrm>
            <a:off x="0" y="-20316"/>
            <a:ext cx="12192000" cy="7030716"/>
            <a:chOff x="0" y="0"/>
            <a:chExt cx="12191999" cy="6857996"/>
          </a:xfrm>
        </p:grpSpPr>
        <p:pic>
          <p:nvPicPr>
            <p:cNvPr id="477" name="Google Shape;477;p13"/>
            <p:cNvPicPr preferRelativeResize="0"/>
            <p:nvPr/>
          </p:nvPicPr>
          <p:blipFill rotWithShape="1">
            <a:blip r:embed="rId4">
              <a:alphaModFix amt="85000"/>
            </a:blip>
            <a:srcRect b="0" l="0" r="0" t="0"/>
            <a:stretch/>
          </p:blipFill>
          <p:spPr>
            <a:xfrm>
              <a:off x="0" y="0"/>
              <a:ext cx="12191999" cy="6857996"/>
            </a:xfrm>
            <a:prstGeom prst="rect">
              <a:avLst/>
            </a:prstGeom>
            <a:noFill/>
            <a:ln>
              <a:noFill/>
            </a:ln>
          </p:spPr>
        </p:pic>
        <p:sp>
          <p:nvSpPr>
            <p:cNvPr id="478" name="Google Shape;478;p13"/>
            <p:cNvSpPr/>
            <p:nvPr/>
          </p:nvSpPr>
          <p:spPr>
            <a:xfrm>
              <a:off x="3352800" y="269240"/>
              <a:ext cx="8686797" cy="619760"/>
            </a:xfrm>
            <a:custGeom>
              <a:rect b="b" l="l" r="r" t="t"/>
              <a:pathLst>
                <a:path extrusionOk="0" h="619760" w="10894060">
                  <a:moveTo>
                    <a:pt x="10894060" y="0"/>
                  </a:moveTo>
                  <a:lnTo>
                    <a:pt x="0" y="0"/>
                  </a:lnTo>
                  <a:lnTo>
                    <a:pt x="0" y="619760"/>
                  </a:lnTo>
                  <a:lnTo>
                    <a:pt x="10739120" y="619760"/>
                  </a:lnTo>
                  <a:lnTo>
                    <a:pt x="1089406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79" name="Google Shape;479;p13"/>
          <p:cNvPicPr preferRelativeResize="0"/>
          <p:nvPr/>
        </p:nvPicPr>
        <p:blipFill rotWithShape="1">
          <a:blip r:embed="rId5">
            <a:alphaModFix/>
          </a:blip>
          <a:srcRect b="0" l="0" r="0" t="0"/>
          <a:stretch/>
        </p:blipFill>
        <p:spPr>
          <a:xfrm>
            <a:off x="5103991" y="1336426"/>
            <a:ext cx="7087575" cy="5534787"/>
          </a:xfrm>
          <a:prstGeom prst="rect">
            <a:avLst/>
          </a:prstGeom>
          <a:noFill/>
          <a:ln>
            <a:noFill/>
          </a:ln>
        </p:spPr>
      </p:pic>
      <p:sp>
        <p:nvSpPr>
          <p:cNvPr id="480" name="Google Shape;480;p13"/>
          <p:cNvSpPr/>
          <p:nvPr/>
        </p:nvSpPr>
        <p:spPr>
          <a:xfrm>
            <a:off x="4899374" y="1171458"/>
            <a:ext cx="7292627" cy="5699759"/>
          </a:xfrm>
          <a:custGeom>
            <a:rect b="b" l="l" r="r" t="t"/>
            <a:pathLst>
              <a:path extrusionOk="0" h="4718050" w="6569709">
                <a:moveTo>
                  <a:pt x="0" y="3740150"/>
                </a:moveTo>
                <a:lnTo>
                  <a:pt x="3740150" y="0"/>
                </a:lnTo>
                <a:lnTo>
                  <a:pt x="6569709" y="2829560"/>
                </a:lnTo>
              </a:path>
              <a:path extrusionOk="0" h="4718050" w="6569709">
                <a:moveTo>
                  <a:pt x="6569709" y="4650740"/>
                </a:moveTo>
                <a:lnTo>
                  <a:pt x="6502401" y="4718048"/>
                </a:lnTo>
              </a:path>
              <a:path extrusionOk="0" h="4718050" w="6569709">
                <a:moveTo>
                  <a:pt x="977898" y="4718048"/>
                </a:moveTo>
                <a:lnTo>
                  <a:pt x="0" y="3740150"/>
                </a:lnTo>
              </a:path>
            </a:pathLst>
          </a:custGeom>
          <a:noFill/>
          <a:ln cap="flat" cmpd="sng" w="127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81" name="Google Shape;481;p13"/>
          <p:cNvGrpSpPr/>
          <p:nvPr/>
        </p:nvGrpSpPr>
        <p:grpSpPr>
          <a:xfrm>
            <a:off x="0" y="6316979"/>
            <a:ext cx="12191998" cy="541016"/>
            <a:chOff x="0" y="6316979"/>
            <a:chExt cx="12191998" cy="541016"/>
          </a:xfrm>
        </p:grpSpPr>
        <p:sp>
          <p:nvSpPr>
            <p:cNvPr id="482" name="Google Shape;482;p13"/>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13"/>
            <p:cNvSpPr/>
            <p:nvPr/>
          </p:nvSpPr>
          <p:spPr>
            <a:xfrm>
              <a:off x="3840479" y="6540499"/>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13"/>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85" name="Google Shape;485;p13"/>
            <p:cNvPicPr preferRelativeResize="0"/>
            <p:nvPr/>
          </p:nvPicPr>
          <p:blipFill rotWithShape="1">
            <a:blip r:embed="rId6">
              <a:alphaModFix/>
            </a:blip>
            <a:srcRect b="0" l="0" r="0" t="0"/>
            <a:stretch/>
          </p:blipFill>
          <p:spPr>
            <a:xfrm>
              <a:off x="11300459" y="6316979"/>
              <a:ext cx="528320" cy="541016"/>
            </a:xfrm>
            <a:prstGeom prst="rect">
              <a:avLst/>
            </a:prstGeom>
            <a:noFill/>
            <a:ln>
              <a:noFill/>
            </a:ln>
          </p:spPr>
        </p:pic>
      </p:grpSp>
      <p:sp>
        <p:nvSpPr>
          <p:cNvPr id="486" name="Google Shape;486;p13"/>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12</a:t>
            </a:r>
            <a:endParaRPr/>
          </a:p>
        </p:txBody>
      </p:sp>
      <p:sp>
        <p:nvSpPr>
          <p:cNvPr id="487" name="Google Shape;487;p13"/>
          <p:cNvSpPr txBox="1"/>
          <p:nvPr>
            <p:ph type="title"/>
          </p:nvPr>
        </p:nvSpPr>
        <p:spPr>
          <a:xfrm>
            <a:off x="3450557" y="434208"/>
            <a:ext cx="9801923" cy="228268"/>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ID" sz="1400">
                <a:solidFill>
                  <a:srgbClr val="FFFFFF"/>
                </a:solidFill>
              </a:rPr>
              <a:t>IMPLEMENTASI-5 </a:t>
            </a:r>
            <a:r>
              <a:rPr lang="en-ID" sz="1400">
                <a:solidFill>
                  <a:srgbClr val="FFC000"/>
                </a:solidFill>
              </a:rPr>
              <a:t>: </a:t>
            </a:r>
            <a:r>
              <a:rPr lang="en-ID" sz="1400"/>
              <a:t>PELATIHAN KONSELOR UNTUK PENGASUH, TENAGA PENDIDIK DAN PERSONEL SPN POLDA JATIM</a:t>
            </a:r>
            <a:endParaRPr/>
          </a:p>
        </p:txBody>
      </p:sp>
      <p:grpSp>
        <p:nvGrpSpPr>
          <p:cNvPr id="488" name="Google Shape;488;p13"/>
          <p:cNvGrpSpPr/>
          <p:nvPr/>
        </p:nvGrpSpPr>
        <p:grpSpPr>
          <a:xfrm>
            <a:off x="330199" y="31504"/>
            <a:ext cx="2622181" cy="1108450"/>
            <a:chOff x="4723151" y="283210"/>
            <a:chExt cx="4374493" cy="1614170"/>
          </a:xfrm>
        </p:grpSpPr>
        <p:pic>
          <p:nvPicPr>
            <p:cNvPr id="489" name="Google Shape;489;p13"/>
            <p:cNvPicPr preferRelativeResize="0"/>
            <p:nvPr/>
          </p:nvPicPr>
          <p:blipFill rotWithShape="1">
            <a:blip r:embed="rId7">
              <a:alphaModFix/>
            </a:blip>
            <a:srcRect b="0" l="0" r="0" t="0"/>
            <a:stretch/>
          </p:blipFill>
          <p:spPr>
            <a:xfrm>
              <a:off x="6477000" y="533400"/>
              <a:ext cx="2620644" cy="1179023"/>
            </a:xfrm>
            <a:prstGeom prst="rect">
              <a:avLst/>
            </a:prstGeom>
            <a:noFill/>
            <a:ln>
              <a:noFill/>
            </a:ln>
          </p:spPr>
        </p:pic>
        <p:pic>
          <p:nvPicPr>
            <p:cNvPr id="490" name="Google Shape;490;p13"/>
            <p:cNvPicPr preferRelativeResize="0"/>
            <p:nvPr/>
          </p:nvPicPr>
          <p:blipFill rotWithShape="1">
            <a:blip r:embed="rId8">
              <a:alphaModFix/>
            </a:blip>
            <a:srcRect b="0" l="0" r="0" t="0"/>
            <a:stretch/>
          </p:blipFill>
          <p:spPr>
            <a:xfrm>
              <a:off x="4723151" y="283210"/>
              <a:ext cx="1614170" cy="1614170"/>
            </a:xfrm>
            <a:prstGeom prst="rect">
              <a:avLst/>
            </a:prstGeom>
            <a:noFill/>
            <a:ln>
              <a:noFill/>
            </a:ln>
          </p:spPr>
        </p:pic>
      </p:grpSp>
      <p:sp>
        <p:nvSpPr>
          <p:cNvPr id="491" name="Google Shape;491;p13"/>
          <p:cNvSpPr/>
          <p:nvPr/>
        </p:nvSpPr>
        <p:spPr>
          <a:xfrm>
            <a:off x="3124200" y="112514"/>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13"/>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493" name="Google Shape;493;p13"/>
          <p:cNvSpPr txBox="1"/>
          <p:nvPr/>
        </p:nvSpPr>
        <p:spPr>
          <a:xfrm>
            <a:off x="887646" y="1590392"/>
            <a:ext cx="9428648" cy="5183470"/>
          </a:xfrm>
          <a:prstGeom prst="rect">
            <a:avLst/>
          </a:prstGeom>
          <a:noFill/>
          <a:ln>
            <a:noFill/>
          </a:ln>
        </p:spPr>
        <p:txBody>
          <a:bodyPr anchorCtr="0" anchor="t" bIns="0" lIns="0" spcFirstLastPara="1" rIns="0" wrap="square" tIns="12700">
            <a:spAutoFit/>
          </a:bodyPr>
          <a:lstStyle/>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bekerja sama dengan stakeholders eksternal dalam hal ini</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mendatangkan Kabagpsikologi Biro SDM Polda Jatim</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dan Dekan psikologi dari Universitas 45 Surabaya</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melaksanakan Pelatihan Konselor untuk pengasuh,</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tenaga pendidik dan personel SPN Polda Jatim</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yang bertujuan untuk menambah ilmu</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Pengetahuan,ketrampilan dan menambah wawasan </a:t>
            </a:r>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dalam pelaksanaan tugas sebagai pengasuh,</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pendidik dan sebagai personel</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SPN Polda Jatim dalam memberikan</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Pelayanan terhadap siswa</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Diktukba agar nantinya lulus</a:t>
            </a:r>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menjadi anggota</a:t>
            </a:r>
            <a:endParaRPr b="0" i="0" sz="2400" u="none" cap="none" strike="noStrike">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2400" u="none" cap="none" strike="noStrike">
                <a:solidFill>
                  <a:srgbClr val="FFFF00"/>
                </a:solidFill>
                <a:latin typeface="Arial Narrow"/>
                <a:ea typeface="Arial Narrow"/>
                <a:cs typeface="Arial Narrow"/>
                <a:sym typeface="Arial Narrow"/>
              </a:rPr>
              <a:t>Bintara Polri yang presisi.</a:t>
            </a:r>
            <a:endParaRPr b="0" i="0" sz="2400" u="none" cap="none" strike="noStrike">
              <a:solidFill>
                <a:srgbClr val="FFFF00"/>
              </a:solidFill>
              <a:latin typeface="Arial Narrow"/>
              <a:ea typeface="Arial Narrow"/>
              <a:cs typeface="Arial Narrow"/>
              <a:sym typeface="Arial Narrow"/>
            </a:endParaRPr>
          </a:p>
        </p:txBody>
      </p:sp>
      <p:sp>
        <p:nvSpPr>
          <p:cNvPr id="494" name="Google Shape;494;p13"/>
          <p:cNvSpPr txBox="1"/>
          <p:nvPr/>
        </p:nvSpPr>
        <p:spPr>
          <a:xfrm>
            <a:off x="887646" y="1139954"/>
            <a:ext cx="3140083" cy="464871"/>
          </a:xfrm>
          <a:prstGeom prst="rect">
            <a:avLst/>
          </a:prstGeom>
          <a:solidFill>
            <a:srgbClr val="FF0000"/>
          </a:solidFill>
          <a:ln>
            <a:noFill/>
          </a:ln>
        </p:spPr>
        <p:txBody>
          <a:bodyPr anchorCtr="0" anchor="ctr" bIns="0" lIns="0" spcFirstLastPara="1" rIns="0" wrap="square" tIns="33650">
            <a:spAutoFit/>
          </a:bodyPr>
          <a:lstStyle/>
          <a:p>
            <a:pPr indent="0" lvl="0" marL="127000" marR="0" rtl="0" algn="l">
              <a:lnSpc>
                <a:spcPct val="100000"/>
              </a:lnSpc>
              <a:spcBef>
                <a:spcPts val="0"/>
              </a:spcBef>
              <a:spcAft>
                <a:spcPts val="0"/>
              </a:spcAft>
              <a:buNone/>
            </a:pPr>
            <a:r>
              <a:rPr b="1" lang="en-ID" sz="2800">
                <a:solidFill>
                  <a:srgbClr val="FFFFFF"/>
                </a:solidFill>
                <a:latin typeface="Arial Narrow"/>
                <a:ea typeface="Arial Narrow"/>
                <a:cs typeface="Arial Narrow"/>
                <a:sym typeface="Arial Narrow"/>
              </a:rPr>
              <a:t>KEGIATAN &amp; PRODUK</a:t>
            </a:r>
            <a:endParaRPr sz="2800">
              <a:solidFill>
                <a:schemeClr val="dk1"/>
              </a:solidFill>
              <a:latin typeface="Arial Narrow"/>
              <a:ea typeface="Arial Narrow"/>
              <a:cs typeface="Arial Narrow"/>
              <a:sym typeface="Arial Narrow"/>
            </a:endParaRPr>
          </a:p>
        </p:txBody>
      </p:sp>
      <p:sp>
        <p:nvSpPr>
          <p:cNvPr id="495" name="Google Shape;495;p13"/>
          <p:cNvSpPr/>
          <p:nvPr/>
        </p:nvSpPr>
        <p:spPr>
          <a:xfrm>
            <a:off x="247003" y="1826068"/>
            <a:ext cx="518159" cy="424180"/>
          </a:xfrm>
          <a:custGeom>
            <a:rect b="b" l="l" r="r" t="t"/>
            <a:pathLst>
              <a:path extrusionOk="0" h="424179" w="518160">
                <a:moveTo>
                  <a:pt x="518160" y="212090"/>
                </a:moveTo>
                <a:lnTo>
                  <a:pt x="414528" y="0"/>
                </a:lnTo>
                <a:lnTo>
                  <a:pt x="0" y="0"/>
                </a:lnTo>
                <a:lnTo>
                  <a:pt x="0" y="424180"/>
                </a:lnTo>
                <a:lnTo>
                  <a:pt x="414528" y="424180"/>
                </a:lnTo>
                <a:lnTo>
                  <a:pt x="518160" y="21209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13"/>
          <p:cNvSpPr/>
          <p:nvPr/>
        </p:nvSpPr>
        <p:spPr>
          <a:xfrm>
            <a:off x="94673" y="1825116"/>
            <a:ext cx="548005" cy="426084"/>
          </a:xfrm>
          <a:custGeom>
            <a:rect b="b" l="l" r="r" t="t"/>
            <a:pathLst>
              <a:path extrusionOk="0" h="426085" w="548004">
                <a:moveTo>
                  <a:pt x="66040" y="0"/>
                </a:moveTo>
                <a:lnTo>
                  <a:pt x="0" y="0"/>
                </a:lnTo>
                <a:lnTo>
                  <a:pt x="0" y="419100"/>
                </a:lnTo>
                <a:lnTo>
                  <a:pt x="66040" y="419100"/>
                </a:lnTo>
                <a:lnTo>
                  <a:pt x="66040" y="0"/>
                </a:lnTo>
                <a:close/>
              </a:path>
              <a:path extrusionOk="0" h="426085" w="548004">
                <a:moveTo>
                  <a:pt x="547624" y="41592"/>
                </a:moveTo>
                <a:lnTo>
                  <a:pt x="527812" y="1104"/>
                </a:lnTo>
                <a:lnTo>
                  <a:pt x="113538" y="1219"/>
                </a:lnTo>
                <a:lnTo>
                  <a:pt x="113411" y="425500"/>
                </a:lnTo>
                <a:lnTo>
                  <a:pt x="183388" y="425488"/>
                </a:lnTo>
                <a:lnTo>
                  <a:pt x="243573" y="403618"/>
                </a:lnTo>
                <a:lnTo>
                  <a:pt x="283425" y="382955"/>
                </a:lnTo>
                <a:lnTo>
                  <a:pt x="322707" y="358140"/>
                </a:lnTo>
                <a:lnTo>
                  <a:pt x="360997" y="329247"/>
                </a:lnTo>
                <a:lnTo>
                  <a:pt x="397891" y="296341"/>
                </a:lnTo>
                <a:lnTo>
                  <a:pt x="431927" y="260565"/>
                </a:lnTo>
                <a:lnTo>
                  <a:pt x="462051" y="223253"/>
                </a:lnTo>
                <a:lnTo>
                  <a:pt x="488149" y="184810"/>
                </a:lnTo>
                <a:lnTo>
                  <a:pt x="510095" y="145669"/>
                </a:lnTo>
                <a:lnTo>
                  <a:pt x="527812" y="106222"/>
                </a:lnTo>
                <a:lnTo>
                  <a:pt x="547624" y="41592"/>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13"/>
          <p:cNvSpPr/>
          <p:nvPr/>
        </p:nvSpPr>
        <p:spPr>
          <a:xfrm>
            <a:off x="320273" y="1897188"/>
            <a:ext cx="280035" cy="281940"/>
          </a:xfrm>
          <a:custGeom>
            <a:rect b="b" l="l" r="r" t="t"/>
            <a:pathLst>
              <a:path extrusionOk="0" h="281939" w="280034">
                <a:moveTo>
                  <a:pt x="238180" y="251968"/>
                </a:moveTo>
                <a:lnTo>
                  <a:pt x="214820" y="251968"/>
                </a:lnTo>
                <a:lnTo>
                  <a:pt x="237934" y="275209"/>
                </a:lnTo>
                <a:lnTo>
                  <a:pt x="242404" y="279654"/>
                </a:lnTo>
                <a:lnTo>
                  <a:pt x="248742" y="281939"/>
                </a:lnTo>
                <a:lnTo>
                  <a:pt x="261442" y="281939"/>
                </a:lnTo>
                <a:lnTo>
                  <a:pt x="267754" y="279654"/>
                </a:lnTo>
                <a:lnTo>
                  <a:pt x="272237" y="275209"/>
                </a:lnTo>
                <a:lnTo>
                  <a:pt x="277695" y="266954"/>
                </a:lnTo>
                <a:lnTo>
                  <a:pt x="277844" y="266192"/>
                </a:lnTo>
                <a:lnTo>
                  <a:pt x="253415" y="266192"/>
                </a:lnTo>
                <a:lnTo>
                  <a:pt x="251358" y="265430"/>
                </a:lnTo>
                <a:lnTo>
                  <a:pt x="238180" y="251968"/>
                </a:lnTo>
                <a:close/>
              </a:path>
              <a:path extrusionOk="0" h="281939" w="280034">
                <a:moveTo>
                  <a:pt x="213191" y="226440"/>
                </a:moveTo>
                <a:lnTo>
                  <a:pt x="189445" y="226440"/>
                </a:lnTo>
                <a:lnTo>
                  <a:pt x="198386" y="235458"/>
                </a:lnTo>
                <a:lnTo>
                  <a:pt x="198386" y="249682"/>
                </a:lnTo>
                <a:lnTo>
                  <a:pt x="32816" y="249682"/>
                </a:lnTo>
                <a:lnTo>
                  <a:pt x="32816" y="263144"/>
                </a:lnTo>
                <a:lnTo>
                  <a:pt x="36550" y="266954"/>
                </a:lnTo>
                <a:lnTo>
                  <a:pt x="211086" y="266954"/>
                </a:lnTo>
                <a:lnTo>
                  <a:pt x="214820" y="263144"/>
                </a:lnTo>
                <a:lnTo>
                  <a:pt x="214820" y="251968"/>
                </a:lnTo>
                <a:lnTo>
                  <a:pt x="238180" y="251968"/>
                </a:lnTo>
                <a:lnTo>
                  <a:pt x="213191" y="226440"/>
                </a:lnTo>
                <a:close/>
              </a:path>
              <a:path extrusionOk="0" h="281939" w="280034">
                <a:moveTo>
                  <a:pt x="237717" y="205486"/>
                </a:moveTo>
                <a:lnTo>
                  <a:pt x="214820" y="205486"/>
                </a:lnTo>
                <a:lnTo>
                  <a:pt x="261061" y="252730"/>
                </a:lnTo>
                <a:lnTo>
                  <a:pt x="264045" y="255650"/>
                </a:lnTo>
                <a:lnTo>
                  <a:pt x="264045" y="260985"/>
                </a:lnTo>
                <a:lnTo>
                  <a:pt x="261061" y="263906"/>
                </a:lnTo>
                <a:lnTo>
                  <a:pt x="259562" y="265430"/>
                </a:lnTo>
                <a:lnTo>
                  <a:pt x="257505" y="266192"/>
                </a:lnTo>
                <a:lnTo>
                  <a:pt x="277844" y="266192"/>
                </a:lnTo>
                <a:lnTo>
                  <a:pt x="279514" y="257651"/>
                </a:lnTo>
                <a:lnTo>
                  <a:pt x="277695" y="248491"/>
                </a:lnTo>
                <a:lnTo>
                  <a:pt x="272237" y="240664"/>
                </a:lnTo>
                <a:lnTo>
                  <a:pt x="237717" y="205486"/>
                </a:lnTo>
                <a:close/>
              </a:path>
              <a:path extrusionOk="0" h="281939" w="280034">
                <a:moveTo>
                  <a:pt x="193179" y="0"/>
                </a:moveTo>
                <a:lnTo>
                  <a:pt x="3746" y="0"/>
                </a:lnTo>
                <a:lnTo>
                  <a:pt x="0" y="4572"/>
                </a:lnTo>
                <a:lnTo>
                  <a:pt x="0" y="245872"/>
                </a:lnTo>
                <a:lnTo>
                  <a:pt x="3746" y="249682"/>
                </a:lnTo>
                <a:lnTo>
                  <a:pt x="49225" y="249682"/>
                </a:lnTo>
                <a:lnTo>
                  <a:pt x="49225" y="234696"/>
                </a:lnTo>
                <a:lnTo>
                  <a:pt x="15671" y="234696"/>
                </a:lnTo>
                <a:lnTo>
                  <a:pt x="15671" y="18034"/>
                </a:lnTo>
                <a:lnTo>
                  <a:pt x="196900" y="18034"/>
                </a:lnTo>
                <a:lnTo>
                  <a:pt x="196900" y="4572"/>
                </a:lnTo>
                <a:lnTo>
                  <a:pt x="193179" y="0"/>
                </a:lnTo>
                <a:close/>
              </a:path>
              <a:path extrusionOk="0" h="281939" w="280034">
                <a:moveTo>
                  <a:pt x="196900" y="18034"/>
                </a:moveTo>
                <a:lnTo>
                  <a:pt x="181991" y="18034"/>
                </a:lnTo>
                <a:lnTo>
                  <a:pt x="181991" y="36068"/>
                </a:lnTo>
                <a:lnTo>
                  <a:pt x="89509" y="36068"/>
                </a:lnTo>
                <a:lnTo>
                  <a:pt x="86525" y="36702"/>
                </a:lnTo>
                <a:lnTo>
                  <a:pt x="85775" y="38988"/>
                </a:lnTo>
                <a:lnTo>
                  <a:pt x="35801" y="88519"/>
                </a:lnTo>
                <a:lnTo>
                  <a:pt x="33566" y="90805"/>
                </a:lnTo>
                <a:lnTo>
                  <a:pt x="32816" y="92201"/>
                </a:lnTo>
                <a:lnTo>
                  <a:pt x="32816" y="234696"/>
                </a:lnTo>
                <a:lnTo>
                  <a:pt x="49225" y="234696"/>
                </a:lnTo>
                <a:lnTo>
                  <a:pt x="49225" y="101981"/>
                </a:lnTo>
                <a:lnTo>
                  <a:pt x="96215" y="101981"/>
                </a:lnTo>
                <a:lnTo>
                  <a:pt x="99949" y="98298"/>
                </a:lnTo>
                <a:lnTo>
                  <a:pt x="99949" y="84709"/>
                </a:lnTo>
                <a:lnTo>
                  <a:pt x="61912" y="84709"/>
                </a:lnTo>
                <a:lnTo>
                  <a:pt x="84277" y="62992"/>
                </a:lnTo>
                <a:lnTo>
                  <a:pt x="99949" y="62992"/>
                </a:lnTo>
                <a:lnTo>
                  <a:pt x="99949" y="51815"/>
                </a:lnTo>
                <a:lnTo>
                  <a:pt x="213334" y="51815"/>
                </a:lnTo>
                <a:lnTo>
                  <a:pt x="213334" y="38988"/>
                </a:lnTo>
                <a:lnTo>
                  <a:pt x="209588" y="35306"/>
                </a:lnTo>
                <a:lnTo>
                  <a:pt x="196900" y="35306"/>
                </a:lnTo>
                <a:lnTo>
                  <a:pt x="196900" y="18034"/>
                </a:lnTo>
                <a:close/>
              </a:path>
              <a:path extrusionOk="0" h="281939" w="280034">
                <a:moveTo>
                  <a:pt x="157391" y="85471"/>
                </a:moveTo>
                <a:lnTo>
                  <a:pt x="128655" y="91382"/>
                </a:lnTo>
                <a:lnTo>
                  <a:pt x="105446" y="107426"/>
                </a:lnTo>
                <a:lnTo>
                  <a:pt x="89930" y="131065"/>
                </a:lnTo>
                <a:lnTo>
                  <a:pt x="84277" y="159765"/>
                </a:lnTo>
                <a:lnTo>
                  <a:pt x="90034" y="188714"/>
                </a:lnTo>
                <a:lnTo>
                  <a:pt x="105722" y="212280"/>
                </a:lnTo>
                <a:lnTo>
                  <a:pt x="128966" y="228131"/>
                </a:lnTo>
                <a:lnTo>
                  <a:pt x="157391" y="233934"/>
                </a:lnTo>
                <a:lnTo>
                  <a:pt x="165751" y="233388"/>
                </a:lnTo>
                <a:lnTo>
                  <a:pt x="173975" y="231854"/>
                </a:lnTo>
                <a:lnTo>
                  <a:pt x="181920" y="229487"/>
                </a:lnTo>
                <a:lnTo>
                  <a:pt x="189445" y="226440"/>
                </a:lnTo>
                <a:lnTo>
                  <a:pt x="213191" y="226440"/>
                </a:lnTo>
                <a:lnTo>
                  <a:pt x="203619" y="216662"/>
                </a:lnTo>
                <a:lnTo>
                  <a:pt x="156629" y="216662"/>
                </a:lnTo>
                <a:lnTo>
                  <a:pt x="134443" y="212082"/>
                </a:lnTo>
                <a:lnTo>
                  <a:pt x="116170" y="199643"/>
                </a:lnTo>
                <a:lnTo>
                  <a:pt x="103768" y="181300"/>
                </a:lnTo>
                <a:lnTo>
                  <a:pt x="99199" y="159004"/>
                </a:lnTo>
                <a:lnTo>
                  <a:pt x="103768" y="136247"/>
                </a:lnTo>
                <a:lnTo>
                  <a:pt x="116170" y="117633"/>
                </a:lnTo>
                <a:lnTo>
                  <a:pt x="134443" y="105068"/>
                </a:lnTo>
                <a:lnTo>
                  <a:pt x="156629" y="100457"/>
                </a:lnTo>
                <a:lnTo>
                  <a:pt x="213334" y="100457"/>
                </a:lnTo>
                <a:lnTo>
                  <a:pt x="213334" y="98298"/>
                </a:lnTo>
                <a:lnTo>
                  <a:pt x="198386" y="98298"/>
                </a:lnTo>
                <a:lnTo>
                  <a:pt x="189046" y="93132"/>
                </a:lnTo>
                <a:lnTo>
                  <a:pt x="179008" y="89074"/>
                </a:lnTo>
                <a:lnTo>
                  <a:pt x="168409" y="86421"/>
                </a:lnTo>
                <a:lnTo>
                  <a:pt x="157391" y="85471"/>
                </a:lnTo>
                <a:close/>
              </a:path>
              <a:path extrusionOk="0" h="281939" w="280034">
                <a:moveTo>
                  <a:pt x="213334" y="100457"/>
                </a:moveTo>
                <a:lnTo>
                  <a:pt x="156629" y="100457"/>
                </a:lnTo>
                <a:lnTo>
                  <a:pt x="179255" y="105711"/>
                </a:lnTo>
                <a:lnTo>
                  <a:pt x="197754" y="118205"/>
                </a:lnTo>
                <a:lnTo>
                  <a:pt x="210239" y="136461"/>
                </a:lnTo>
                <a:lnTo>
                  <a:pt x="214820" y="159004"/>
                </a:lnTo>
                <a:lnTo>
                  <a:pt x="210239" y="181300"/>
                </a:lnTo>
                <a:lnTo>
                  <a:pt x="197754" y="199643"/>
                </a:lnTo>
                <a:lnTo>
                  <a:pt x="179255" y="212082"/>
                </a:lnTo>
                <a:lnTo>
                  <a:pt x="156629" y="216662"/>
                </a:lnTo>
                <a:lnTo>
                  <a:pt x="203619" y="216662"/>
                </a:lnTo>
                <a:lnTo>
                  <a:pt x="208102" y="214502"/>
                </a:lnTo>
                <a:lnTo>
                  <a:pt x="211835" y="209169"/>
                </a:lnTo>
                <a:lnTo>
                  <a:pt x="214820" y="205486"/>
                </a:lnTo>
                <a:lnTo>
                  <a:pt x="237717" y="205486"/>
                </a:lnTo>
                <a:lnTo>
                  <a:pt x="223011" y="190500"/>
                </a:lnTo>
                <a:lnTo>
                  <a:pt x="226062" y="183346"/>
                </a:lnTo>
                <a:lnTo>
                  <a:pt x="228415" y="175561"/>
                </a:lnTo>
                <a:lnTo>
                  <a:pt x="229930" y="167372"/>
                </a:lnTo>
                <a:lnTo>
                  <a:pt x="230466" y="159004"/>
                </a:lnTo>
                <a:lnTo>
                  <a:pt x="229258" y="145907"/>
                </a:lnTo>
                <a:lnTo>
                  <a:pt x="225815" y="133667"/>
                </a:lnTo>
                <a:lnTo>
                  <a:pt x="220415" y="122285"/>
                </a:lnTo>
                <a:lnTo>
                  <a:pt x="213334" y="111760"/>
                </a:lnTo>
                <a:lnTo>
                  <a:pt x="213334" y="100457"/>
                </a:lnTo>
                <a:close/>
              </a:path>
              <a:path extrusionOk="0" h="281939" w="280034">
                <a:moveTo>
                  <a:pt x="213334" y="51815"/>
                </a:moveTo>
                <a:lnTo>
                  <a:pt x="198386" y="51815"/>
                </a:lnTo>
                <a:lnTo>
                  <a:pt x="198386" y="98298"/>
                </a:lnTo>
                <a:lnTo>
                  <a:pt x="213334" y="98298"/>
                </a:lnTo>
                <a:lnTo>
                  <a:pt x="213334" y="51815"/>
                </a:lnTo>
                <a:close/>
              </a:path>
              <a:path extrusionOk="0" h="281939" w="280034">
                <a:moveTo>
                  <a:pt x="99949" y="62992"/>
                </a:moveTo>
                <a:lnTo>
                  <a:pt x="84277" y="62992"/>
                </a:lnTo>
                <a:lnTo>
                  <a:pt x="84277" y="84709"/>
                </a:lnTo>
                <a:lnTo>
                  <a:pt x="99949" y="84709"/>
                </a:lnTo>
                <a:lnTo>
                  <a:pt x="99949" y="62992"/>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98" name="Google Shape;498;p13"/>
          <p:cNvPicPr preferRelativeResize="0"/>
          <p:nvPr/>
        </p:nvPicPr>
        <p:blipFill rotWithShape="1">
          <a:blip r:embed="rId9">
            <a:alphaModFix/>
          </a:blip>
          <a:srcRect b="0" l="0" r="0" t="0"/>
          <a:stretch/>
        </p:blipFill>
        <p:spPr>
          <a:xfrm rot="-897670">
            <a:off x="9160150" y="1256244"/>
            <a:ext cx="2645283" cy="3909696"/>
          </a:xfrm>
          <a:prstGeom prst="rect">
            <a:avLst/>
          </a:prstGeom>
          <a:noFill/>
          <a:ln>
            <a:noFill/>
          </a:ln>
        </p:spPr>
      </p:pic>
      <p:pic>
        <p:nvPicPr>
          <p:cNvPr id="499" name="Google Shape;499;p13"/>
          <p:cNvPicPr preferRelativeResize="0"/>
          <p:nvPr/>
        </p:nvPicPr>
        <p:blipFill rotWithShape="1">
          <a:blip r:embed="rId10">
            <a:alphaModFix/>
          </a:blip>
          <a:srcRect b="0" l="0" r="0" t="0"/>
          <a:stretch/>
        </p:blipFill>
        <p:spPr>
          <a:xfrm rot="-580507">
            <a:off x="9193479" y="1578724"/>
            <a:ext cx="1857481" cy="1856399"/>
          </a:xfrm>
          <a:prstGeom prst="ellipse">
            <a:avLst/>
          </a:prstGeom>
          <a:noFill/>
          <a:ln>
            <a:noFill/>
          </a:ln>
          <a:effectLst>
            <a:outerShdw blurRad="127000" rotWithShape="0" algn="bl">
              <a:srgbClr val="000000"/>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grpSp>
        <p:nvGrpSpPr>
          <p:cNvPr id="505" name="Google Shape;505;p14"/>
          <p:cNvGrpSpPr/>
          <p:nvPr/>
        </p:nvGrpSpPr>
        <p:grpSpPr>
          <a:xfrm>
            <a:off x="-27520" y="343872"/>
            <a:ext cx="12191999" cy="6492237"/>
            <a:chOff x="-27520" y="343872"/>
            <a:chExt cx="12191999" cy="6492237"/>
          </a:xfrm>
        </p:grpSpPr>
        <p:pic>
          <p:nvPicPr>
            <p:cNvPr id="506" name="Google Shape;506;p14"/>
            <p:cNvPicPr preferRelativeResize="0"/>
            <p:nvPr/>
          </p:nvPicPr>
          <p:blipFill rotWithShape="1">
            <a:blip r:embed="rId3">
              <a:alphaModFix/>
            </a:blip>
            <a:srcRect b="0" l="0" r="0" t="0"/>
            <a:stretch/>
          </p:blipFill>
          <p:spPr>
            <a:xfrm>
              <a:off x="27520" y="1358945"/>
              <a:ext cx="12136959" cy="5418455"/>
            </a:xfrm>
            <a:prstGeom prst="rect">
              <a:avLst/>
            </a:prstGeom>
            <a:noFill/>
            <a:ln>
              <a:noFill/>
            </a:ln>
          </p:spPr>
        </p:pic>
        <p:pic>
          <p:nvPicPr>
            <p:cNvPr id="507" name="Google Shape;507;p14"/>
            <p:cNvPicPr preferRelativeResize="0"/>
            <p:nvPr/>
          </p:nvPicPr>
          <p:blipFill rotWithShape="1">
            <a:blip r:embed="rId4">
              <a:alphaModFix amt="85000"/>
            </a:blip>
            <a:srcRect b="0" l="0" r="0" t="0"/>
            <a:stretch/>
          </p:blipFill>
          <p:spPr>
            <a:xfrm>
              <a:off x="-27520" y="343872"/>
              <a:ext cx="12191999" cy="6492237"/>
            </a:xfrm>
            <a:prstGeom prst="rect">
              <a:avLst/>
            </a:prstGeom>
            <a:noFill/>
            <a:ln>
              <a:noFill/>
            </a:ln>
          </p:spPr>
        </p:pic>
        <p:pic>
          <p:nvPicPr>
            <p:cNvPr id="508" name="Google Shape;508;p14"/>
            <p:cNvPicPr preferRelativeResize="0"/>
            <p:nvPr/>
          </p:nvPicPr>
          <p:blipFill rotWithShape="1">
            <a:blip r:embed="rId5">
              <a:alphaModFix/>
            </a:blip>
            <a:srcRect b="0" l="0" r="0" t="0"/>
            <a:stretch/>
          </p:blipFill>
          <p:spPr>
            <a:xfrm>
              <a:off x="876299" y="1381759"/>
              <a:ext cx="3144774" cy="1498853"/>
            </a:xfrm>
            <a:prstGeom prst="rect">
              <a:avLst/>
            </a:prstGeom>
            <a:noFill/>
            <a:ln>
              <a:noFill/>
            </a:ln>
          </p:spPr>
        </p:pic>
      </p:grpSp>
      <p:sp>
        <p:nvSpPr>
          <p:cNvPr id="509" name="Google Shape;509;p14"/>
          <p:cNvSpPr txBox="1"/>
          <p:nvPr/>
        </p:nvSpPr>
        <p:spPr>
          <a:xfrm>
            <a:off x="1103058" y="1504679"/>
            <a:ext cx="2588895" cy="1305486"/>
          </a:xfrm>
          <a:prstGeom prst="rect">
            <a:avLst/>
          </a:prstGeom>
          <a:noFill/>
          <a:ln>
            <a:noFill/>
          </a:ln>
        </p:spPr>
        <p:txBody>
          <a:bodyPr anchorCtr="0" anchor="t" bIns="0" lIns="0" spcFirstLastPara="1" rIns="0" wrap="square" tIns="12700">
            <a:spAutoFit/>
          </a:bodyPr>
          <a:lstStyle/>
          <a:p>
            <a:pPr indent="-1269" lvl="0" marL="12065" marR="5080" rtl="0" algn="ctr">
              <a:lnSpc>
                <a:spcPct val="100000"/>
              </a:lnSpc>
              <a:spcBef>
                <a:spcPts val="0"/>
              </a:spcBef>
              <a:spcAft>
                <a:spcPts val="0"/>
              </a:spcAft>
              <a:buNone/>
            </a:pPr>
            <a:r>
              <a:rPr b="1" lang="en-ID" sz="1200">
                <a:solidFill>
                  <a:srgbClr val="FFFFFF"/>
                </a:solidFill>
                <a:latin typeface="Tahoma"/>
                <a:ea typeface="Tahoma"/>
                <a:cs typeface="Tahoma"/>
                <a:sym typeface="Tahoma"/>
              </a:rPr>
              <a:t>NARASUMBER DEKAN FAKULTAS PSIKOLOGI UNIVERSITAS 45 SURABAYA IBU EVA NUR RACHMAN, S.Psi, M.Psi, Psikolog DENGAN MATERI TENTANG PEMAHAMAN KARAKTERISTIK GENERASI Z</a:t>
            </a:r>
            <a:endParaRPr sz="1200">
              <a:solidFill>
                <a:schemeClr val="dk1"/>
              </a:solidFill>
              <a:latin typeface="Tahoma"/>
              <a:ea typeface="Tahoma"/>
              <a:cs typeface="Tahoma"/>
              <a:sym typeface="Tahoma"/>
            </a:endParaRPr>
          </a:p>
        </p:txBody>
      </p:sp>
      <p:pic>
        <p:nvPicPr>
          <p:cNvPr id="510" name="Google Shape;510;p14"/>
          <p:cNvPicPr preferRelativeResize="0"/>
          <p:nvPr/>
        </p:nvPicPr>
        <p:blipFill rotWithShape="1">
          <a:blip r:embed="rId6">
            <a:alphaModFix/>
          </a:blip>
          <a:srcRect b="0" l="0" r="0" t="0"/>
          <a:stretch/>
        </p:blipFill>
        <p:spPr>
          <a:xfrm>
            <a:off x="8125459" y="1300480"/>
            <a:ext cx="3373374" cy="1123412"/>
          </a:xfrm>
          <a:prstGeom prst="rect">
            <a:avLst/>
          </a:prstGeom>
          <a:noFill/>
          <a:ln>
            <a:noFill/>
          </a:ln>
        </p:spPr>
      </p:pic>
      <p:sp>
        <p:nvSpPr>
          <p:cNvPr id="511" name="Google Shape;511;p14"/>
          <p:cNvSpPr txBox="1"/>
          <p:nvPr/>
        </p:nvSpPr>
        <p:spPr>
          <a:xfrm>
            <a:off x="8741791" y="1589023"/>
            <a:ext cx="2411730" cy="443711"/>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None/>
            </a:pPr>
            <a:r>
              <a:rPr b="1" lang="en-ID" sz="1400">
                <a:solidFill>
                  <a:schemeClr val="dk1"/>
                </a:solidFill>
                <a:latin typeface="Tahoma"/>
                <a:ea typeface="Tahoma"/>
                <a:cs typeface="Tahoma"/>
                <a:sym typeface="Tahoma"/>
              </a:rPr>
              <a:t>PRAKTEK PELAKSANAAN KONSELING</a:t>
            </a:r>
            <a:endParaRPr sz="1400">
              <a:solidFill>
                <a:schemeClr val="dk1"/>
              </a:solidFill>
              <a:latin typeface="Tahoma"/>
              <a:ea typeface="Tahoma"/>
              <a:cs typeface="Tahoma"/>
              <a:sym typeface="Tahoma"/>
            </a:endParaRPr>
          </a:p>
        </p:txBody>
      </p:sp>
      <p:pic>
        <p:nvPicPr>
          <p:cNvPr id="512" name="Google Shape;512;p14"/>
          <p:cNvPicPr preferRelativeResize="0"/>
          <p:nvPr/>
        </p:nvPicPr>
        <p:blipFill rotWithShape="1">
          <a:blip r:embed="rId7">
            <a:alphaModFix/>
          </a:blip>
          <a:srcRect b="0" l="0" r="0" t="0"/>
          <a:stretch/>
        </p:blipFill>
        <p:spPr>
          <a:xfrm>
            <a:off x="876300" y="5341620"/>
            <a:ext cx="3132074" cy="1112786"/>
          </a:xfrm>
          <a:prstGeom prst="rect">
            <a:avLst/>
          </a:prstGeom>
          <a:noFill/>
          <a:ln>
            <a:noFill/>
          </a:ln>
        </p:spPr>
      </p:pic>
      <p:sp>
        <p:nvSpPr>
          <p:cNvPr id="513" name="Google Shape;513;p14"/>
          <p:cNvSpPr txBox="1"/>
          <p:nvPr/>
        </p:nvSpPr>
        <p:spPr>
          <a:xfrm>
            <a:off x="910938" y="5507276"/>
            <a:ext cx="2837180" cy="859210"/>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None/>
            </a:pPr>
            <a:r>
              <a:rPr b="1" lang="en-ID" sz="1100">
                <a:solidFill>
                  <a:srgbClr val="FFFFFF"/>
                </a:solidFill>
                <a:latin typeface="Tahoma"/>
                <a:ea typeface="Tahoma"/>
                <a:cs typeface="Tahoma"/>
                <a:sym typeface="Tahoma"/>
              </a:rPr>
              <a:t>NARASUMBER AKBP DR. MOCHAMAD MUJIB RIDWAN, M.Psi, Psikolog SELAKU KABAG PSIKOLOGI BIRO SDM POLDA JATIM MENYAMPAIKAN MATERI TENTANG TEKNIK KONSELING</a:t>
            </a:r>
            <a:endParaRPr sz="1100">
              <a:solidFill>
                <a:schemeClr val="dk1"/>
              </a:solidFill>
              <a:latin typeface="Tahoma"/>
              <a:ea typeface="Tahoma"/>
              <a:cs typeface="Tahoma"/>
              <a:sym typeface="Tahoma"/>
            </a:endParaRPr>
          </a:p>
        </p:txBody>
      </p:sp>
      <p:grpSp>
        <p:nvGrpSpPr>
          <p:cNvPr id="514" name="Google Shape;514;p14"/>
          <p:cNvGrpSpPr/>
          <p:nvPr/>
        </p:nvGrpSpPr>
        <p:grpSpPr>
          <a:xfrm>
            <a:off x="3604259" y="1193800"/>
            <a:ext cx="5095494" cy="5095494"/>
            <a:chOff x="3604259" y="1193800"/>
            <a:chExt cx="5095494" cy="5095494"/>
          </a:xfrm>
        </p:grpSpPr>
        <p:pic>
          <p:nvPicPr>
            <p:cNvPr id="515" name="Google Shape;515;p14"/>
            <p:cNvPicPr preferRelativeResize="0"/>
            <p:nvPr/>
          </p:nvPicPr>
          <p:blipFill rotWithShape="1">
            <a:blip r:embed="rId8">
              <a:alphaModFix/>
            </a:blip>
            <a:srcRect b="0" l="0" r="0" t="0"/>
            <a:stretch/>
          </p:blipFill>
          <p:spPr>
            <a:xfrm>
              <a:off x="4015739" y="1554479"/>
              <a:ext cx="4508754" cy="4508754"/>
            </a:xfrm>
            <a:prstGeom prst="rect">
              <a:avLst/>
            </a:prstGeom>
            <a:noFill/>
            <a:ln>
              <a:noFill/>
            </a:ln>
          </p:spPr>
        </p:pic>
        <p:sp>
          <p:nvSpPr>
            <p:cNvPr id="516" name="Google Shape;516;p14"/>
            <p:cNvSpPr/>
            <p:nvPr/>
          </p:nvSpPr>
          <p:spPr>
            <a:xfrm>
              <a:off x="4376419" y="1869440"/>
              <a:ext cx="457200" cy="459740"/>
            </a:xfrm>
            <a:custGeom>
              <a:rect b="b" l="l" r="r" t="t"/>
              <a:pathLst>
                <a:path extrusionOk="0" h="459739" w="457200">
                  <a:moveTo>
                    <a:pt x="60070" y="0"/>
                  </a:moveTo>
                  <a:lnTo>
                    <a:pt x="0" y="60451"/>
                  </a:lnTo>
                  <a:lnTo>
                    <a:pt x="395477" y="459739"/>
                  </a:lnTo>
                  <a:lnTo>
                    <a:pt x="457200" y="397637"/>
                  </a:lnTo>
                  <a:lnTo>
                    <a:pt x="6007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17" name="Google Shape;517;p14"/>
            <p:cNvPicPr preferRelativeResize="0"/>
            <p:nvPr/>
          </p:nvPicPr>
          <p:blipFill rotWithShape="1">
            <a:blip r:embed="rId9">
              <a:alphaModFix/>
            </a:blip>
            <a:srcRect b="0" l="0" r="0" t="0"/>
            <a:stretch/>
          </p:blipFill>
          <p:spPr>
            <a:xfrm>
              <a:off x="4312411" y="1805431"/>
              <a:ext cx="196596" cy="196596"/>
            </a:xfrm>
            <a:prstGeom prst="rect">
              <a:avLst/>
            </a:prstGeom>
            <a:noFill/>
            <a:ln>
              <a:noFill/>
            </a:ln>
          </p:spPr>
        </p:pic>
        <p:sp>
          <p:nvSpPr>
            <p:cNvPr id="518" name="Google Shape;518;p14"/>
            <p:cNvSpPr/>
            <p:nvPr/>
          </p:nvSpPr>
          <p:spPr>
            <a:xfrm>
              <a:off x="4056379" y="1569720"/>
              <a:ext cx="4429760" cy="4429760"/>
            </a:xfrm>
            <a:custGeom>
              <a:rect b="b" l="l" r="r" t="t"/>
              <a:pathLst>
                <a:path extrusionOk="0" h="4429760" w="4429759">
                  <a:moveTo>
                    <a:pt x="2214880" y="0"/>
                  </a:moveTo>
                  <a:lnTo>
                    <a:pt x="2164336" y="566"/>
                  </a:lnTo>
                  <a:lnTo>
                    <a:pt x="2113974" y="2260"/>
                  </a:lnTo>
                  <a:lnTo>
                    <a:pt x="2063808" y="5076"/>
                  </a:lnTo>
                  <a:lnTo>
                    <a:pt x="2013853" y="9008"/>
                  </a:lnTo>
                  <a:lnTo>
                    <a:pt x="1964122" y="14049"/>
                  </a:lnTo>
                  <a:lnTo>
                    <a:pt x="1914629" y="20193"/>
                  </a:lnTo>
                  <a:lnTo>
                    <a:pt x="1865390" y="27433"/>
                  </a:lnTo>
                  <a:lnTo>
                    <a:pt x="1816418" y="35762"/>
                  </a:lnTo>
                  <a:lnTo>
                    <a:pt x="1767727" y="45176"/>
                  </a:lnTo>
                  <a:lnTo>
                    <a:pt x="1719333" y="55666"/>
                  </a:lnTo>
                  <a:lnTo>
                    <a:pt x="1671249" y="67228"/>
                  </a:lnTo>
                  <a:lnTo>
                    <a:pt x="1623489" y="79853"/>
                  </a:lnTo>
                  <a:lnTo>
                    <a:pt x="1576068" y="93537"/>
                  </a:lnTo>
                  <a:lnTo>
                    <a:pt x="1529000" y="108273"/>
                  </a:lnTo>
                  <a:lnTo>
                    <a:pt x="1482300" y="124053"/>
                  </a:lnTo>
                  <a:lnTo>
                    <a:pt x="1435981" y="140873"/>
                  </a:lnTo>
                  <a:lnTo>
                    <a:pt x="1390058" y="158725"/>
                  </a:lnTo>
                  <a:lnTo>
                    <a:pt x="1344546" y="177603"/>
                  </a:lnTo>
                  <a:lnTo>
                    <a:pt x="1299458" y="197501"/>
                  </a:lnTo>
                  <a:lnTo>
                    <a:pt x="1254808" y="218413"/>
                  </a:lnTo>
                  <a:lnTo>
                    <a:pt x="1210612" y="240331"/>
                  </a:lnTo>
                  <a:lnTo>
                    <a:pt x="1166884" y="263250"/>
                  </a:lnTo>
                  <a:lnTo>
                    <a:pt x="1123637" y="287164"/>
                  </a:lnTo>
                  <a:lnTo>
                    <a:pt x="1080886" y="312065"/>
                  </a:lnTo>
                  <a:lnTo>
                    <a:pt x="1038645" y="337947"/>
                  </a:lnTo>
                  <a:lnTo>
                    <a:pt x="996929" y="364805"/>
                  </a:lnTo>
                  <a:lnTo>
                    <a:pt x="955751" y="392631"/>
                  </a:lnTo>
                  <a:lnTo>
                    <a:pt x="915127" y="421420"/>
                  </a:lnTo>
                  <a:lnTo>
                    <a:pt x="875070" y="451165"/>
                  </a:lnTo>
                  <a:lnTo>
                    <a:pt x="835595" y="481859"/>
                  </a:lnTo>
                  <a:lnTo>
                    <a:pt x="796716" y="513496"/>
                  </a:lnTo>
                  <a:lnTo>
                    <a:pt x="758447" y="546071"/>
                  </a:lnTo>
                  <a:lnTo>
                    <a:pt x="720803" y="579575"/>
                  </a:lnTo>
                  <a:lnTo>
                    <a:pt x="683798" y="614004"/>
                  </a:lnTo>
                  <a:lnTo>
                    <a:pt x="647446" y="649351"/>
                  </a:lnTo>
                  <a:lnTo>
                    <a:pt x="612083" y="685501"/>
                  </a:lnTo>
                  <a:lnTo>
                    <a:pt x="577650" y="722315"/>
                  </a:lnTo>
                  <a:lnTo>
                    <a:pt x="544151" y="759779"/>
                  </a:lnTo>
                  <a:lnTo>
                    <a:pt x="511592" y="797878"/>
                  </a:lnTo>
                  <a:lnTo>
                    <a:pt x="479980" y="836598"/>
                  </a:lnTo>
                  <a:lnTo>
                    <a:pt x="449319" y="875925"/>
                  </a:lnTo>
                  <a:lnTo>
                    <a:pt x="419616" y="915843"/>
                  </a:lnTo>
                  <a:lnTo>
                    <a:pt x="390876" y="956340"/>
                  </a:lnTo>
                  <a:lnTo>
                    <a:pt x="363105" y="997400"/>
                  </a:lnTo>
                  <a:lnTo>
                    <a:pt x="336309" y="1039010"/>
                  </a:lnTo>
                  <a:lnTo>
                    <a:pt x="310493" y="1081155"/>
                  </a:lnTo>
                  <a:lnTo>
                    <a:pt x="285664" y="1123821"/>
                  </a:lnTo>
                  <a:lnTo>
                    <a:pt x="261827" y="1166993"/>
                  </a:lnTo>
                  <a:lnTo>
                    <a:pt x="238987" y="1210658"/>
                  </a:lnTo>
                  <a:lnTo>
                    <a:pt x="217151" y="1254801"/>
                  </a:lnTo>
                  <a:lnTo>
                    <a:pt x="196324" y="1299407"/>
                  </a:lnTo>
                  <a:lnTo>
                    <a:pt x="176512" y="1344463"/>
                  </a:lnTo>
                  <a:lnTo>
                    <a:pt x="157721" y="1389953"/>
                  </a:lnTo>
                  <a:lnTo>
                    <a:pt x="139956" y="1435865"/>
                  </a:lnTo>
                  <a:lnTo>
                    <a:pt x="123224" y="1482183"/>
                  </a:lnTo>
                  <a:lnTo>
                    <a:pt x="107529" y="1528894"/>
                  </a:lnTo>
                  <a:lnTo>
                    <a:pt x="92878" y="1575982"/>
                  </a:lnTo>
                  <a:lnTo>
                    <a:pt x="79276" y="1623434"/>
                  </a:lnTo>
                  <a:lnTo>
                    <a:pt x="66730" y="1671235"/>
                  </a:lnTo>
                  <a:lnTo>
                    <a:pt x="55244" y="1719372"/>
                  </a:lnTo>
                  <a:lnTo>
                    <a:pt x="44825" y="1767829"/>
                  </a:lnTo>
                  <a:lnTo>
                    <a:pt x="35479" y="1816593"/>
                  </a:lnTo>
                  <a:lnTo>
                    <a:pt x="27210" y="1865649"/>
                  </a:lnTo>
                  <a:lnTo>
                    <a:pt x="20025" y="1914983"/>
                  </a:lnTo>
                  <a:lnTo>
                    <a:pt x="13930" y="1964580"/>
                  </a:lnTo>
                  <a:lnTo>
                    <a:pt x="8930" y="2014427"/>
                  </a:lnTo>
                  <a:lnTo>
                    <a:pt x="5032" y="2064509"/>
                  </a:lnTo>
                  <a:lnTo>
                    <a:pt x="2240" y="2114812"/>
                  </a:lnTo>
                  <a:lnTo>
                    <a:pt x="561" y="2165321"/>
                  </a:lnTo>
                  <a:lnTo>
                    <a:pt x="0" y="2216022"/>
                  </a:lnTo>
                  <a:lnTo>
                    <a:pt x="561" y="2266534"/>
                  </a:lnTo>
                  <a:lnTo>
                    <a:pt x="2240" y="2316863"/>
                  </a:lnTo>
                  <a:lnTo>
                    <a:pt x="5032" y="2366997"/>
                  </a:lnTo>
                  <a:lnTo>
                    <a:pt x="8930" y="2416920"/>
                  </a:lnTo>
                  <a:lnTo>
                    <a:pt x="13930" y="2466618"/>
                  </a:lnTo>
                  <a:lnTo>
                    <a:pt x="20025" y="2516077"/>
                  </a:lnTo>
                  <a:lnTo>
                    <a:pt x="27210" y="2565281"/>
                  </a:lnTo>
                  <a:lnTo>
                    <a:pt x="35479" y="2614216"/>
                  </a:lnTo>
                  <a:lnTo>
                    <a:pt x="44825" y="2662867"/>
                  </a:lnTo>
                  <a:lnTo>
                    <a:pt x="55244" y="2711220"/>
                  </a:lnTo>
                  <a:lnTo>
                    <a:pt x="66730" y="2759261"/>
                  </a:lnTo>
                  <a:lnTo>
                    <a:pt x="79276" y="2806974"/>
                  </a:lnTo>
                  <a:lnTo>
                    <a:pt x="92878" y="2854345"/>
                  </a:lnTo>
                  <a:lnTo>
                    <a:pt x="107529" y="2901359"/>
                  </a:lnTo>
                  <a:lnTo>
                    <a:pt x="123224" y="2948002"/>
                  </a:lnTo>
                  <a:lnTo>
                    <a:pt x="139956" y="2994260"/>
                  </a:lnTo>
                  <a:lnTo>
                    <a:pt x="157721" y="3040117"/>
                  </a:lnTo>
                  <a:lnTo>
                    <a:pt x="176512" y="3085558"/>
                  </a:lnTo>
                  <a:lnTo>
                    <a:pt x="196324" y="3130570"/>
                  </a:lnTo>
                  <a:lnTo>
                    <a:pt x="217151" y="3175138"/>
                  </a:lnTo>
                  <a:lnTo>
                    <a:pt x="238987" y="3219247"/>
                  </a:lnTo>
                  <a:lnTo>
                    <a:pt x="261827" y="3262883"/>
                  </a:lnTo>
                  <a:lnTo>
                    <a:pt x="285664" y="3306030"/>
                  </a:lnTo>
                  <a:lnTo>
                    <a:pt x="310493" y="3348675"/>
                  </a:lnTo>
                  <a:lnTo>
                    <a:pt x="336309" y="3390802"/>
                  </a:lnTo>
                  <a:lnTo>
                    <a:pt x="363105" y="3432398"/>
                  </a:lnTo>
                  <a:lnTo>
                    <a:pt x="390876" y="3473446"/>
                  </a:lnTo>
                  <a:lnTo>
                    <a:pt x="419616" y="3513934"/>
                  </a:lnTo>
                  <a:lnTo>
                    <a:pt x="449319" y="3553846"/>
                  </a:lnTo>
                  <a:lnTo>
                    <a:pt x="479980" y="3593168"/>
                  </a:lnTo>
                  <a:lnTo>
                    <a:pt x="511592" y="3631884"/>
                  </a:lnTo>
                  <a:lnTo>
                    <a:pt x="544151" y="3669981"/>
                  </a:lnTo>
                  <a:lnTo>
                    <a:pt x="577650" y="3707444"/>
                  </a:lnTo>
                  <a:lnTo>
                    <a:pt x="612083" y="3744258"/>
                  </a:lnTo>
                  <a:lnTo>
                    <a:pt x="647446" y="3780408"/>
                  </a:lnTo>
                  <a:lnTo>
                    <a:pt x="683798" y="3815759"/>
                  </a:lnTo>
                  <a:lnTo>
                    <a:pt x="720803" y="3850191"/>
                  </a:lnTo>
                  <a:lnTo>
                    <a:pt x="758447" y="3883699"/>
                  </a:lnTo>
                  <a:lnTo>
                    <a:pt x="796716" y="3916276"/>
                  </a:lnTo>
                  <a:lnTo>
                    <a:pt x="835595" y="3947916"/>
                  </a:lnTo>
                  <a:lnTo>
                    <a:pt x="875070" y="3978612"/>
                  </a:lnTo>
                  <a:lnTo>
                    <a:pt x="915127" y="4008358"/>
                  </a:lnTo>
                  <a:lnTo>
                    <a:pt x="955751" y="4037148"/>
                  </a:lnTo>
                  <a:lnTo>
                    <a:pt x="996929" y="4064976"/>
                  </a:lnTo>
                  <a:lnTo>
                    <a:pt x="1038645" y="4091834"/>
                  </a:lnTo>
                  <a:lnTo>
                    <a:pt x="1080886" y="4117717"/>
                  </a:lnTo>
                  <a:lnTo>
                    <a:pt x="1123637" y="4142618"/>
                  </a:lnTo>
                  <a:lnTo>
                    <a:pt x="1166884" y="4166531"/>
                  </a:lnTo>
                  <a:lnTo>
                    <a:pt x="1210612" y="4189450"/>
                  </a:lnTo>
                  <a:lnTo>
                    <a:pt x="1254808" y="4211367"/>
                  </a:lnTo>
                  <a:lnTo>
                    <a:pt x="1299458" y="4232278"/>
                  </a:lnTo>
                  <a:lnTo>
                    <a:pt x="1344546" y="4252175"/>
                  </a:lnTo>
                  <a:lnTo>
                    <a:pt x="1390058" y="4271052"/>
                  </a:lnTo>
                  <a:lnTo>
                    <a:pt x="1435981" y="4288903"/>
                  </a:lnTo>
                  <a:lnTo>
                    <a:pt x="1482300" y="4305722"/>
                  </a:lnTo>
                  <a:lnTo>
                    <a:pt x="1529000" y="4321501"/>
                  </a:lnTo>
                  <a:lnTo>
                    <a:pt x="1576068" y="4336235"/>
                  </a:lnTo>
                  <a:lnTo>
                    <a:pt x="1623489" y="4349917"/>
                  </a:lnTo>
                  <a:lnTo>
                    <a:pt x="1671249" y="4362542"/>
                  </a:lnTo>
                  <a:lnTo>
                    <a:pt x="1719333" y="4374102"/>
                  </a:lnTo>
                  <a:lnTo>
                    <a:pt x="1767727" y="4384591"/>
                  </a:lnTo>
                  <a:lnTo>
                    <a:pt x="1816418" y="4394003"/>
                  </a:lnTo>
                  <a:lnTo>
                    <a:pt x="1865390" y="4402331"/>
                  </a:lnTo>
                  <a:lnTo>
                    <a:pt x="1914629" y="4409570"/>
                  </a:lnTo>
                  <a:lnTo>
                    <a:pt x="1964122" y="4415713"/>
                  </a:lnTo>
                  <a:lnTo>
                    <a:pt x="2013853" y="4420753"/>
                  </a:lnTo>
                  <a:lnTo>
                    <a:pt x="2063808" y="4424684"/>
                  </a:lnTo>
                  <a:lnTo>
                    <a:pt x="2113974" y="4427499"/>
                  </a:lnTo>
                  <a:lnTo>
                    <a:pt x="2164336" y="4429193"/>
                  </a:lnTo>
                  <a:lnTo>
                    <a:pt x="2214880" y="4429759"/>
                  </a:lnTo>
                  <a:lnTo>
                    <a:pt x="2265613" y="4429193"/>
                  </a:lnTo>
                  <a:lnTo>
                    <a:pt x="2316154" y="4427499"/>
                  </a:lnTo>
                  <a:lnTo>
                    <a:pt x="2366488" y="4424684"/>
                  </a:lnTo>
                  <a:lnTo>
                    <a:pt x="2416600" y="4420753"/>
                  </a:lnTo>
                  <a:lnTo>
                    <a:pt x="2466477" y="4415713"/>
                  </a:lnTo>
                  <a:lnTo>
                    <a:pt x="2516104" y="4409570"/>
                  </a:lnTo>
                  <a:lnTo>
                    <a:pt x="2565467" y="4402331"/>
                  </a:lnTo>
                  <a:lnTo>
                    <a:pt x="2614551" y="4394003"/>
                  </a:lnTo>
                  <a:lnTo>
                    <a:pt x="2663342" y="4384591"/>
                  </a:lnTo>
                  <a:lnTo>
                    <a:pt x="2711826" y="4374102"/>
                  </a:lnTo>
                  <a:lnTo>
                    <a:pt x="2759988" y="4362542"/>
                  </a:lnTo>
                  <a:lnTo>
                    <a:pt x="2807815" y="4349917"/>
                  </a:lnTo>
                  <a:lnTo>
                    <a:pt x="2855292" y="4336235"/>
                  </a:lnTo>
                  <a:lnTo>
                    <a:pt x="2902405" y="4321501"/>
                  </a:lnTo>
                  <a:lnTo>
                    <a:pt x="2949139" y="4305722"/>
                  </a:lnTo>
                  <a:lnTo>
                    <a:pt x="2995480" y="4288903"/>
                  </a:lnTo>
                  <a:lnTo>
                    <a:pt x="3041414" y="4271052"/>
                  </a:lnTo>
                  <a:lnTo>
                    <a:pt x="3086926" y="4252175"/>
                  </a:lnTo>
                  <a:lnTo>
                    <a:pt x="3132003" y="4232278"/>
                  </a:lnTo>
                  <a:lnTo>
                    <a:pt x="3176630" y="4211367"/>
                  </a:lnTo>
                  <a:lnTo>
                    <a:pt x="3220793" y="4189450"/>
                  </a:lnTo>
                  <a:lnTo>
                    <a:pt x="3264477" y="4166531"/>
                  </a:lnTo>
                  <a:lnTo>
                    <a:pt x="3307668" y="4142618"/>
                  </a:lnTo>
                  <a:lnTo>
                    <a:pt x="3350351" y="4117717"/>
                  </a:lnTo>
                  <a:lnTo>
                    <a:pt x="3392514" y="4091834"/>
                  </a:lnTo>
                  <a:lnTo>
                    <a:pt x="3434140" y="4064976"/>
                  </a:lnTo>
                  <a:lnTo>
                    <a:pt x="3475217" y="4037148"/>
                  </a:lnTo>
                  <a:lnTo>
                    <a:pt x="3515729" y="4008358"/>
                  </a:lnTo>
                  <a:lnTo>
                    <a:pt x="3555663" y="3978612"/>
                  </a:lnTo>
                  <a:lnTo>
                    <a:pt x="3595004" y="3947916"/>
                  </a:lnTo>
                  <a:lnTo>
                    <a:pt x="3633737" y="3916276"/>
                  </a:lnTo>
                  <a:lnTo>
                    <a:pt x="3671849" y="3883699"/>
                  </a:lnTo>
                  <a:lnTo>
                    <a:pt x="3709325" y="3850191"/>
                  </a:lnTo>
                  <a:lnTo>
                    <a:pt x="3746152" y="3815759"/>
                  </a:lnTo>
                  <a:lnTo>
                    <a:pt x="3782314" y="3780408"/>
                  </a:lnTo>
                  <a:lnTo>
                    <a:pt x="3817676" y="3744258"/>
                  </a:lnTo>
                  <a:lnTo>
                    <a:pt x="3852109" y="3707444"/>
                  </a:lnTo>
                  <a:lnTo>
                    <a:pt x="3885608" y="3669981"/>
                  </a:lnTo>
                  <a:lnTo>
                    <a:pt x="3918167" y="3631884"/>
                  </a:lnTo>
                  <a:lnTo>
                    <a:pt x="3949779" y="3593168"/>
                  </a:lnTo>
                  <a:lnTo>
                    <a:pt x="3980440" y="3553846"/>
                  </a:lnTo>
                  <a:lnTo>
                    <a:pt x="4010143" y="3513934"/>
                  </a:lnTo>
                  <a:lnTo>
                    <a:pt x="4038883" y="3473446"/>
                  </a:lnTo>
                  <a:lnTo>
                    <a:pt x="4066654" y="3432398"/>
                  </a:lnTo>
                  <a:lnTo>
                    <a:pt x="4093450" y="3390802"/>
                  </a:lnTo>
                  <a:lnTo>
                    <a:pt x="4119266" y="3348675"/>
                  </a:lnTo>
                  <a:lnTo>
                    <a:pt x="4144095" y="3306030"/>
                  </a:lnTo>
                  <a:lnTo>
                    <a:pt x="4167932" y="3262883"/>
                  </a:lnTo>
                  <a:lnTo>
                    <a:pt x="4190772" y="3219247"/>
                  </a:lnTo>
                  <a:lnTo>
                    <a:pt x="4212608" y="3175138"/>
                  </a:lnTo>
                  <a:lnTo>
                    <a:pt x="4233435" y="3130570"/>
                  </a:lnTo>
                  <a:lnTo>
                    <a:pt x="4253247" y="3085558"/>
                  </a:lnTo>
                  <a:lnTo>
                    <a:pt x="4272038" y="3040117"/>
                  </a:lnTo>
                  <a:lnTo>
                    <a:pt x="4289803" y="2994260"/>
                  </a:lnTo>
                  <a:lnTo>
                    <a:pt x="4306535" y="2948002"/>
                  </a:lnTo>
                  <a:lnTo>
                    <a:pt x="4322230" y="2901359"/>
                  </a:lnTo>
                  <a:lnTo>
                    <a:pt x="4336881" y="2854345"/>
                  </a:lnTo>
                  <a:lnTo>
                    <a:pt x="4350483" y="2806974"/>
                  </a:lnTo>
                  <a:lnTo>
                    <a:pt x="4363029" y="2759261"/>
                  </a:lnTo>
                  <a:lnTo>
                    <a:pt x="4374515" y="2711220"/>
                  </a:lnTo>
                  <a:lnTo>
                    <a:pt x="4384934" y="2662867"/>
                  </a:lnTo>
                  <a:lnTo>
                    <a:pt x="4394280" y="2614216"/>
                  </a:lnTo>
                  <a:lnTo>
                    <a:pt x="4402549" y="2565281"/>
                  </a:lnTo>
                  <a:lnTo>
                    <a:pt x="4409734" y="2516077"/>
                  </a:lnTo>
                  <a:lnTo>
                    <a:pt x="4415829" y="2466618"/>
                  </a:lnTo>
                  <a:lnTo>
                    <a:pt x="4420829" y="2416920"/>
                  </a:lnTo>
                  <a:lnTo>
                    <a:pt x="4424727" y="2366997"/>
                  </a:lnTo>
                  <a:lnTo>
                    <a:pt x="4427519" y="2316863"/>
                  </a:lnTo>
                  <a:lnTo>
                    <a:pt x="4429198" y="2266534"/>
                  </a:lnTo>
                  <a:lnTo>
                    <a:pt x="4429760" y="2216022"/>
                  </a:lnTo>
                  <a:lnTo>
                    <a:pt x="4422126" y="2176099"/>
                  </a:lnTo>
                  <a:lnTo>
                    <a:pt x="4401073" y="2143617"/>
                  </a:lnTo>
                  <a:lnTo>
                    <a:pt x="4369377" y="2121779"/>
                  </a:lnTo>
                  <a:lnTo>
                    <a:pt x="4329811" y="2113787"/>
                  </a:lnTo>
                  <a:lnTo>
                    <a:pt x="4291208" y="2121779"/>
                  </a:lnTo>
                  <a:lnTo>
                    <a:pt x="4259405" y="2143617"/>
                  </a:lnTo>
                  <a:lnTo>
                    <a:pt x="4237817" y="2176099"/>
                  </a:lnTo>
                  <a:lnTo>
                    <a:pt x="4229862" y="2216022"/>
                  </a:lnTo>
                  <a:lnTo>
                    <a:pt x="4229250" y="2266166"/>
                  </a:lnTo>
                  <a:lnTo>
                    <a:pt x="4227421" y="2316119"/>
                  </a:lnTo>
                  <a:lnTo>
                    <a:pt x="4224380" y="2365864"/>
                  </a:lnTo>
                  <a:lnTo>
                    <a:pt x="4220134" y="2415385"/>
                  </a:lnTo>
                  <a:lnTo>
                    <a:pt x="4214690" y="2464663"/>
                  </a:lnTo>
                  <a:lnTo>
                    <a:pt x="4208054" y="2513680"/>
                  </a:lnTo>
                  <a:lnTo>
                    <a:pt x="4200234" y="2562420"/>
                  </a:lnTo>
                  <a:lnTo>
                    <a:pt x="4191236" y="2610865"/>
                  </a:lnTo>
                  <a:lnTo>
                    <a:pt x="4181066" y="2658998"/>
                  </a:lnTo>
                  <a:lnTo>
                    <a:pt x="4169731" y="2706801"/>
                  </a:lnTo>
                  <a:lnTo>
                    <a:pt x="4157238" y="2754256"/>
                  </a:lnTo>
                  <a:lnTo>
                    <a:pt x="4143594" y="2801346"/>
                  </a:lnTo>
                  <a:lnTo>
                    <a:pt x="4128805" y="2848053"/>
                  </a:lnTo>
                  <a:lnTo>
                    <a:pt x="4112878" y="2894361"/>
                  </a:lnTo>
                  <a:lnTo>
                    <a:pt x="4095819" y="2940251"/>
                  </a:lnTo>
                  <a:lnTo>
                    <a:pt x="4077636" y="2985706"/>
                  </a:lnTo>
                  <a:lnTo>
                    <a:pt x="4058335" y="3030709"/>
                  </a:lnTo>
                  <a:lnTo>
                    <a:pt x="4037922" y="3075241"/>
                  </a:lnTo>
                  <a:lnTo>
                    <a:pt x="4016405" y="3119287"/>
                  </a:lnTo>
                  <a:lnTo>
                    <a:pt x="3993789" y="3162827"/>
                  </a:lnTo>
                  <a:lnTo>
                    <a:pt x="3970082" y="3205845"/>
                  </a:lnTo>
                  <a:lnTo>
                    <a:pt x="3945291" y="3248324"/>
                  </a:lnTo>
                  <a:lnTo>
                    <a:pt x="3919421" y="3290244"/>
                  </a:lnTo>
                  <a:lnTo>
                    <a:pt x="3892480" y="3331590"/>
                  </a:lnTo>
                  <a:lnTo>
                    <a:pt x="3864474" y="3372344"/>
                  </a:lnTo>
                  <a:lnTo>
                    <a:pt x="3835411" y="3412488"/>
                  </a:lnTo>
                  <a:lnTo>
                    <a:pt x="3805296" y="3452005"/>
                  </a:lnTo>
                  <a:lnTo>
                    <a:pt x="3774136" y="3490876"/>
                  </a:lnTo>
                  <a:lnTo>
                    <a:pt x="3741939" y="3529086"/>
                  </a:lnTo>
                  <a:lnTo>
                    <a:pt x="3708710" y="3566615"/>
                  </a:lnTo>
                  <a:lnTo>
                    <a:pt x="3674456" y="3603448"/>
                  </a:lnTo>
                  <a:lnTo>
                    <a:pt x="3639185" y="3639566"/>
                  </a:lnTo>
                  <a:lnTo>
                    <a:pt x="3603251" y="3674619"/>
                  </a:lnTo>
                  <a:lnTo>
                    <a:pt x="3566589" y="3708666"/>
                  </a:lnTo>
                  <a:lnTo>
                    <a:pt x="3529216" y="3741702"/>
                  </a:lnTo>
                  <a:lnTo>
                    <a:pt x="3491150" y="3773718"/>
                  </a:lnTo>
                  <a:lnTo>
                    <a:pt x="3452409" y="3804708"/>
                  </a:lnTo>
                  <a:lnTo>
                    <a:pt x="3413009" y="3834665"/>
                  </a:lnTo>
                  <a:lnTo>
                    <a:pt x="3372969" y="3863581"/>
                  </a:lnTo>
                  <a:lnTo>
                    <a:pt x="3332305" y="3891450"/>
                  </a:lnTo>
                  <a:lnTo>
                    <a:pt x="3291036" y="3918264"/>
                  </a:lnTo>
                  <a:lnTo>
                    <a:pt x="3249178" y="3944016"/>
                  </a:lnTo>
                  <a:lnTo>
                    <a:pt x="3206750" y="3968700"/>
                  </a:lnTo>
                  <a:lnTo>
                    <a:pt x="3163768" y="3992308"/>
                  </a:lnTo>
                  <a:lnTo>
                    <a:pt x="3120251" y="4014833"/>
                  </a:lnTo>
                  <a:lnTo>
                    <a:pt x="3076215" y="4036268"/>
                  </a:lnTo>
                  <a:lnTo>
                    <a:pt x="3031678" y="4056606"/>
                  </a:lnTo>
                  <a:lnTo>
                    <a:pt x="2986659" y="4075841"/>
                  </a:lnTo>
                  <a:lnTo>
                    <a:pt x="2941173" y="4093964"/>
                  </a:lnTo>
                  <a:lnTo>
                    <a:pt x="2895239" y="4110969"/>
                  </a:lnTo>
                  <a:lnTo>
                    <a:pt x="2848874" y="4126849"/>
                  </a:lnTo>
                  <a:lnTo>
                    <a:pt x="2802096" y="4141597"/>
                  </a:lnTo>
                  <a:lnTo>
                    <a:pt x="2754922" y="4155206"/>
                  </a:lnTo>
                  <a:lnTo>
                    <a:pt x="2707369" y="4167668"/>
                  </a:lnTo>
                  <a:lnTo>
                    <a:pt x="2659456" y="4178977"/>
                  </a:lnTo>
                  <a:lnTo>
                    <a:pt x="2611199" y="4189125"/>
                  </a:lnTo>
                  <a:lnTo>
                    <a:pt x="2562616" y="4198106"/>
                  </a:lnTo>
                  <a:lnTo>
                    <a:pt x="2513725" y="4205913"/>
                  </a:lnTo>
                  <a:lnTo>
                    <a:pt x="2464543" y="4212537"/>
                  </a:lnTo>
                  <a:lnTo>
                    <a:pt x="2415087" y="4217973"/>
                  </a:lnTo>
                  <a:lnTo>
                    <a:pt x="2365375" y="4222214"/>
                  </a:lnTo>
                  <a:lnTo>
                    <a:pt x="2315425" y="4225251"/>
                  </a:lnTo>
                  <a:lnTo>
                    <a:pt x="2265254" y="4227079"/>
                  </a:lnTo>
                  <a:lnTo>
                    <a:pt x="2214880" y="4227690"/>
                  </a:lnTo>
                  <a:lnTo>
                    <a:pt x="2164511" y="4227079"/>
                  </a:lnTo>
                  <a:lnTo>
                    <a:pt x="2114359" y="4225251"/>
                  </a:lnTo>
                  <a:lnTo>
                    <a:pt x="2064438" y="4222214"/>
                  </a:lnTo>
                  <a:lnTo>
                    <a:pt x="2014766" y="4217973"/>
                  </a:lnTo>
                  <a:lnTo>
                    <a:pt x="1965358" y="4212537"/>
                  </a:lnTo>
                  <a:lnTo>
                    <a:pt x="1916230" y="4205913"/>
                  </a:lnTo>
                  <a:lnTo>
                    <a:pt x="1867399" y="4198106"/>
                  </a:lnTo>
                  <a:lnTo>
                    <a:pt x="1818882" y="4189125"/>
                  </a:lnTo>
                  <a:lnTo>
                    <a:pt x="1770693" y="4178977"/>
                  </a:lnTo>
                  <a:lnTo>
                    <a:pt x="1722850" y="4167668"/>
                  </a:lnTo>
                  <a:lnTo>
                    <a:pt x="1675369" y="4155206"/>
                  </a:lnTo>
                  <a:lnTo>
                    <a:pt x="1628266" y="4141597"/>
                  </a:lnTo>
                  <a:lnTo>
                    <a:pt x="1581557" y="4126849"/>
                  </a:lnTo>
                  <a:lnTo>
                    <a:pt x="1535259" y="4110969"/>
                  </a:lnTo>
                  <a:lnTo>
                    <a:pt x="1489387" y="4093964"/>
                  </a:lnTo>
                  <a:lnTo>
                    <a:pt x="1443958" y="4075841"/>
                  </a:lnTo>
                  <a:lnTo>
                    <a:pt x="1398988" y="4056606"/>
                  </a:lnTo>
                  <a:lnTo>
                    <a:pt x="1354494" y="4036268"/>
                  </a:lnTo>
                  <a:lnTo>
                    <a:pt x="1310491" y="4014833"/>
                  </a:lnTo>
                  <a:lnTo>
                    <a:pt x="1266996" y="3992308"/>
                  </a:lnTo>
                  <a:lnTo>
                    <a:pt x="1224025" y="3968700"/>
                  </a:lnTo>
                  <a:lnTo>
                    <a:pt x="1181594" y="3944016"/>
                  </a:lnTo>
                  <a:lnTo>
                    <a:pt x="1139720" y="3918264"/>
                  </a:lnTo>
                  <a:lnTo>
                    <a:pt x="1098419" y="3891450"/>
                  </a:lnTo>
                  <a:lnTo>
                    <a:pt x="1057706" y="3863581"/>
                  </a:lnTo>
                  <a:lnTo>
                    <a:pt x="1017599" y="3834665"/>
                  </a:lnTo>
                  <a:lnTo>
                    <a:pt x="978113" y="3804708"/>
                  </a:lnTo>
                  <a:lnTo>
                    <a:pt x="939265" y="3773718"/>
                  </a:lnTo>
                  <a:lnTo>
                    <a:pt x="901071" y="3741702"/>
                  </a:lnTo>
                  <a:lnTo>
                    <a:pt x="863547" y="3708666"/>
                  </a:lnTo>
                  <a:lnTo>
                    <a:pt x="826709" y="3674619"/>
                  </a:lnTo>
                  <a:lnTo>
                    <a:pt x="790575" y="3639566"/>
                  </a:lnTo>
                  <a:lnTo>
                    <a:pt x="755504" y="3603448"/>
                  </a:lnTo>
                  <a:lnTo>
                    <a:pt x="721426" y="3566615"/>
                  </a:lnTo>
                  <a:lnTo>
                    <a:pt x="688349" y="3529086"/>
                  </a:lnTo>
                  <a:lnTo>
                    <a:pt x="656279" y="3490876"/>
                  </a:lnTo>
                  <a:lnTo>
                    <a:pt x="625226" y="3452005"/>
                  </a:lnTo>
                  <a:lnTo>
                    <a:pt x="595197" y="3412488"/>
                  </a:lnTo>
                  <a:lnTo>
                    <a:pt x="566200" y="3372344"/>
                  </a:lnTo>
                  <a:lnTo>
                    <a:pt x="538243" y="3331591"/>
                  </a:lnTo>
                  <a:lnTo>
                    <a:pt x="511334" y="3290244"/>
                  </a:lnTo>
                  <a:lnTo>
                    <a:pt x="485481" y="3248324"/>
                  </a:lnTo>
                  <a:lnTo>
                    <a:pt x="460692" y="3205845"/>
                  </a:lnTo>
                  <a:lnTo>
                    <a:pt x="436975" y="3162827"/>
                  </a:lnTo>
                  <a:lnTo>
                    <a:pt x="414337" y="3119287"/>
                  </a:lnTo>
                  <a:lnTo>
                    <a:pt x="392786" y="3075241"/>
                  </a:lnTo>
                  <a:lnTo>
                    <a:pt x="372331" y="3030709"/>
                  </a:lnTo>
                  <a:lnTo>
                    <a:pt x="352980" y="2985706"/>
                  </a:lnTo>
                  <a:lnTo>
                    <a:pt x="334740" y="2940251"/>
                  </a:lnTo>
                  <a:lnTo>
                    <a:pt x="317619" y="2894361"/>
                  </a:lnTo>
                  <a:lnTo>
                    <a:pt x="301626" y="2848053"/>
                  </a:lnTo>
                  <a:lnTo>
                    <a:pt x="286768" y="2801346"/>
                  </a:lnTo>
                  <a:lnTo>
                    <a:pt x="273053" y="2754256"/>
                  </a:lnTo>
                  <a:lnTo>
                    <a:pt x="260488" y="2706801"/>
                  </a:lnTo>
                  <a:lnTo>
                    <a:pt x="249083" y="2658998"/>
                  </a:lnTo>
                  <a:lnTo>
                    <a:pt x="238845" y="2610866"/>
                  </a:lnTo>
                  <a:lnTo>
                    <a:pt x="229781" y="2562420"/>
                  </a:lnTo>
                  <a:lnTo>
                    <a:pt x="221901" y="2513680"/>
                  </a:lnTo>
                  <a:lnTo>
                    <a:pt x="215210" y="2464663"/>
                  </a:lnTo>
                  <a:lnTo>
                    <a:pt x="209719" y="2415385"/>
                  </a:lnTo>
                  <a:lnTo>
                    <a:pt x="205434" y="2365864"/>
                  </a:lnTo>
                  <a:lnTo>
                    <a:pt x="202363" y="2316119"/>
                  </a:lnTo>
                  <a:lnTo>
                    <a:pt x="200515" y="2266166"/>
                  </a:lnTo>
                  <a:lnTo>
                    <a:pt x="199898" y="2216022"/>
                  </a:lnTo>
                  <a:lnTo>
                    <a:pt x="200515" y="2165672"/>
                  </a:lnTo>
                  <a:lnTo>
                    <a:pt x="202363" y="2115524"/>
                  </a:lnTo>
                  <a:lnTo>
                    <a:pt x="205434" y="2065596"/>
                  </a:lnTo>
                  <a:lnTo>
                    <a:pt x="209719" y="2015906"/>
                  </a:lnTo>
                  <a:lnTo>
                    <a:pt x="215210" y="1966470"/>
                  </a:lnTo>
                  <a:lnTo>
                    <a:pt x="221901" y="1917305"/>
                  </a:lnTo>
                  <a:lnTo>
                    <a:pt x="229781" y="1868429"/>
                  </a:lnTo>
                  <a:lnTo>
                    <a:pt x="238845" y="1819858"/>
                  </a:lnTo>
                  <a:lnTo>
                    <a:pt x="249083" y="1771610"/>
                  </a:lnTo>
                  <a:lnTo>
                    <a:pt x="260488" y="1723701"/>
                  </a:lnTo>
                  <a:lnTo>
                    <a:pt x="273053" y="1676149"/>
                  </a:lnTo>
                  <a:lnTo>
                    <a:pt x="286768" y="1628971"/>
                  </a:lnTo>
                  <a:lnTo>
                    <a:pt x="301626" y="1582184"/>
                  </a:lnTo>
                  <a:lnTo>
                    <a:pt x="317619" y="1535805"/>
                  </a:lnTo>
                  <a:lnTo>
                    <a:pt x="334740" y="1489851"/>
                  </a:lnTo>
                  <a:lnTo>
                    <a:pt x="352980" y="1444339"/>
                  </a:lnTo>
                  <a:lnTo>
                    <a:pt x="372331" y="1399286"/>
                  </a:lnTo>
                  <a:lnTo>
                    <a:pt x="392786" y="1354709"/>
                  </a:lnTo>
                  <a:lnTo>
                    <a:pt x="414337" y="1310625"/>
                  </a:lnTo>
                  <a:lnTo>
                    <a:pt x="436975" y="1267052"/>
                  </a:lnTo>
                  <a:lnTo>
                    <a:pt x="460692" y="1224006"/>
                  </a:lnTo>
                  <a:lnTo>
                    <a:pt x="485481" y="1181505"/>
                  </a:lnTo>
                  <a:lnTo>
                    <a:pt x="511334" y="1139565"/>
                  </a:lnTo>
                  <a:lnTo>
                    <a:pt x="538243" y="1098204"/>
                  </a:lnTo>
                  <a:lnTo>
                    <a:pt x="566200" y="1057439"/>
                  </a:lnTo>
                  <a:lnTo>
                    <a:pt x="595197" y="1017286"/>
                  </a:lnTo>
                  <a:lnTo>
                    <a:pt x="625226" y="977763"/>
                  </a:lnTo>
                  <a:lnTo>
                    <a:pt x="656279" y="938887"/>
                  </a:lnTo>
                  <a:lnTo>
                    <a:pt x="688349" y="900675"/>
                  </a:lnTo>
                  <a:lnTo>
                    <a:pt x="721426" y="863144"/>
                  </a:lnTo>
                  <a:lnTo>
                    <a:pt x="755504" y="826311"/>
                  </a:lnTo>
                  <a:lnTo>
                    <a:pt x="790575" y="790193"/>
                  </a:lnTo>
                  <a:lnTo>
                    <a:pt x="826709" y="755142"/>
                  </a:lnTo>
                  <a:lnTo>
                    <a:pt x="863547" y="721095"/>
                  </a:lnTo>
                  <a:lnTo>
                    <a:pt x="901071" y="688060"/>
                  </a:lnTo>
                  <a:lnTo>
                    <a:pt x="939265" y="656044"/>
                  </a:lnTo>
                  <a:lnTo>
                    <a:pt x="978113" y="625054"/>
                  </a:lnTo>
                  <a:lnTo>
                    <a:pt x="1017599" y="595098"/>
                  </a:lnTo>
                  <a:lnTo>
                    <a:pt x="1057706" y="566182"/>
                  </a:lnTo>
                  <a:lnTo>
                    <a:pt x="1098419" y="538313"/>
                  </a:lnTo>
                  <a:lnTo>
                    <a:pt x="1139720" y="511499"/>
                  </a:lnTo>
                  <a:lnTo>
                    <a:pt x="1181594" y="485746"/>
                  </a:lnTo>
                  <a:lnTo>
                    <a:pt x="1224025" y="461062"/>
                  </a:lnTo>
                  <a:lnTo>
                    <a:pt x="1266996" y="437453"/>
                  </a:lnTo>
                  <a:lnTo>
                    <a:pt x="1310491" y="414927"/>
                  </a:lnTo>
                  <a:lnTo>
                    <a:pt x="1354494" y="393491"/>
                  </a:lnTo>
                  <a:lnTo>
                    <a:pt x="1398988" y="373152"/>
                  </a:lnTo>
                  <a:lnTo>
                    <a:pt x="1443958" y="353917"/>
                  </a:lnTo>
                  <a:lnTo>
                    <a:pt x="1489387" y="335793"/>
                  </a:lnTo>
                  <a:lnTo>
                    <a:pt x="1535259" y="318786"/>
                  </a:lnTo>
                  <a:lnTo>
                    <a:pt x="1581557" y="302905"/>
                  </a:lnTo>
                  <a:lnTo>
                    <a:pt x="1628266" y="288157"/>
                  </a:lnTo>
                  <a:lnTo>
                    <a:pt x="1675369" y="274547"/>
                  </a:lnTo>
                  <a:lnTo>
                    <a:pt x="1722850" y="262084"/>
                  </a:lnTo>
                  <a:lnTo>
                    <a:pt x="1770693" y="250774"/>
                  </a:lnTo>
                  <a:lnTo>
                    <a:pt x="1818882" y="240625"/>
                  </a:lnTo>
                  <a:lnTo>
                    <a:pt x="1867399" y="231643"/>
                  </a:lnTo>
                  <a:lnTo>
                    <a:pt x="1916230" y="223836"/>
                  </a:lnTo>
                  <a:lnTo>
                    <a:pt x="1965358" y="217211"/>
                  </a:lnTo>
                  <a:lnTo>
                    <a:pt x="2014766" y="211774"/>
                  </a:lnTo>
                  <a:lnTo>
                    <a:pt x="2064438" y="207533"/>
                  </a:lnTo>
                  <a:lnTo>
                    <a:pt x="2114359" y="204495"/>
                  </a:lnTo>
                  <a:lnTo>
                    <a:pt x="2164511" y="202667"/>
                  </a:lnTo>
                  <a:lnTo>
                    <a:pt x="2214880" y="202056"/>
                  </a:lnTo>
                  <a:lnTo>
                    <a:pt x="2254446" y="194085"/>
                  </a:lnTo>
                  <a:lnTo>
                    <a:pt x="2286142" y="172291"/>
                  </a:lnTo>
                  <a:lnTo>
                    <a:pt x="2307195" y="139852"/>
                  </a:lnTo>
                  <a:lnTo>
                    <a:pt x="2314829" y="99949"/>
                  </a:lnTo>
                  <a:lnTo>
                    <a:pt x="2307195" y="61346"/>
                  </a:lnTo>
                  <a:lnTo>
                    <a:pt x="2286142" y="29543"/>
                  </a:lnTo>
                  <a:lnTo>
                    <a:pt x="2254446" y="7955"/>
                  </a:lnTo>
                  <a:lnTo>
                    <a:pt x="221488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19" name="Google Shape;519;p14"/>
            <p:cNvPicPr preferRelativeResize="0"/>
            <p:nvPr/>
          </p:nvPicPr>
          <p:blipFill rotWithShape="1">
            <a:blip r:embed="rId10">
              <a:alphaModFix/>
            </a:blip>
            <a:srcRect b="0" l="0" r="0" t="0"/>
            <a:stretch/>
          </p:blipFill>
          <p:spPr>
            <a:xfrm>
              <a:off x="4848859" y="1856740"/>
              <a:ext cx="3375914" cy="3373374"/>
            </a:xfrm>
            <a:prstGeom prst="rect">
              <a:avLst/>
            </a:prstGeom>
            <a:noFill/>
            <a:ln>
              <a:noFill/>
            </a:ln>
          </p:spPr>
        </p:pic>
        <p:sp>
          <p:nvSpPr>
            <p:cNvPr id="520" name="Google Shape;520;p14"/>
            <p:cNvSpPr/>
            <p:nvPr/>
          </p:nvSpPr>
          <p:spPr>
            <a:xfrm>
              <a:off x="7526019" y="2054860"/>
              <a:ext cx="457200" cy="457200"/>
            </a:xfrm>
            <a:custGeom>
              <a:rect b="b" l="l" r="r" t="t"/>
              <a:pathLst>
                <a:path extrusionOk="0" h="457200" w="457200">
                  <a:moveTo>
                    <a:pt x="393953" y="0"/>
                  </a:moveTo>
                  <a:lnTo>
                    <a:pt x="0" y="395477"/>
                  </a:lnTo>
                  <a:lnTo>
                    <a:pt x="60071" y="457200"/>
                  </a:lnTo>
                  <a:lnTo>
                    <a:pt x="457200" y="63245"/>
                  </a:lnTo>
                  <a:lnTo>
                    <a:pt x="393953"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21" name="Google Shape;521;p14"/>
            <p:cNvPicPr preferRelativeResize="0"/>
            <p:nvPr/>
          </p:nvPicPr>
          <p:blipFill rotWithShape="1">
            <a:blip r:embed="rId11">
              <a:alphaModFix/>
            </a:blip>
            <a:srcRect b="0" l="0" r="0" t="0"/>
            <a:stretch/>
          </p:blipFill>
          <p:spPr>
            <a:xfrm>
              <a:off x="7850631" y="1990851"/>
              <a:ext cx="196595" cy="196596"/>
            </a:xfrm>
            <a:prstGeom prst="rect">
              <a:avLst/>
            </a:prstGeom>
            <a:noFill/>
            <a:ln>
              <a:noFill/>
            </a:ln>
          </p:spPr>
        </p:pic>
        <p:sp>
          <p:nvSpPr>
            <p:cNvPr id="522" name="Google Shape;522;p14"/>
            <p:cNvSpPr/>
            <p:nvPr/>
          </p:nvSpPr>
          <p:spPr>
            <a:xfrm>
              <a:off x="4888991" y="1871980"/>
              <a:ext cx="3297554" cy="3294379"/>
            </a:xfrm>
            <a:custGeom>
              <a:rect b="b" l="l" r="r" t="t"/>
              <a:pathLst>
                <a:path extrusionOk="0" h="3294379" w="3297554">
                  <a:moveTo>
                    <a:pt x="1382649" y="0"/>
                  </a:moveTo>
                  <a:lnTo>
                    <a:pt x="1331646" y="664"/>
                  </a:lnTo>
                  <a:lnTo>
                    <a:pt x="1280860" y="2652"/>
                  </a:lnTo>
                  <a:lnTo>
                    <a:pt x="1230313" y="5954"/>
                  </a:lnTo>
                  <a:lnTo>
                    <a:pt x="1180022" y="10563"/>
                  </a:lnTo>
                  <a:lnTo>
                    <a:pt x="1130010" y="16469"/>
                  </a:lnTo>
                  <a:lnTo>
                    <a:pt x="1080296" y="23664"/>
                  </a:lnTo>
                  <a:lnTo>
                    <a:pt x="1030900" y="32140"/>
                  </a:lnTo>
                  <a:lnTo>
                    <a:pt x="981842" y="41888"/>
                  </a:lnTo>
                  <a:lnTo>
                    <a:pt x="933143" y="52899"/>
                  </a:lnTo>
                  <a:lnTo>
                    <a:pt x="884823" y="65165"/>
                  </a:lnTo>
                  <a:lnTo>
                    <a:pt x="836901" y="78677"/>
                  </a:lnTo>
                  <a:lnTo>
                    <a:pt x="789398" y="93427"/>
                  </a:lnTo>
                  <a:lnTo>
                    <a:pt x="742334" y="109406"/>
                  </a:lnTo>
                  <a:lnTo>
                    <a:pt x="695730" y="126606"/>
                  </a:lnTo>
                  <a:lnTo>
                    <a:pt x="649605" y="145018"/>
                  </a:lnTo>
                  <a:lnTo>
                    <a:pt x="603979" y="164633"/>
                  </a:lnTo>
                  <a:lnTo>
                    <a:pt x="558873" y="185443"/>
                  </a:lnTo>
                  <a:lnTo>
                    <a:pt x="514307" y="207440"/>
                  </a:lnTo>
                  <a:lnTo>
                    <a:pt x="470301" y="230615"/>
                  </a:lnTo>
                  <a:lnTo>
                    <a:pt x="426875" y="254959"/>
                  </a:lnTo>
                  <a:lnTo>
                    <a:pt x="384049" y="280464"/>
                  </a:lnTo>
                  <a:lnTo>
                    <a:pt x="341844" y="307121"/>
                  </a:lnTo>
                  <a:lnTo>
                    <a:pt x="300279" y="334922"/>
                  </a:lnTo>
                  <a:lnTo>
                    <a:pt x="259375" y="363858"/>
                  </a:lnTo>
                  <a:lnTo>
                    <a:pt x="219152" y="393920"/>
                  </a:lnTo>
                  <a:lnTo>
                    <a:pt x="179630" y="425100"/>
                  </a:lnTo>
                  <a:lnTo>
                    <a:pt x="140829" y="457390"/>
                  </a:lnTo>
                  <a:lnTo>
                    <a:pt x="102770" y="490781"/>
                  </a:lnTo>
                  <a:lnTo>
                    <a:pt x="65472" y="525264"/>
                  </a:lnTo>
                  <a:lnTo>
                    <a:pt x="28956" y="560832"/>
                  </a:lnTo>
                  <a:lnTo>
                    <a:pt x="7238" y="593677"/>
                  </a:lnTo>
                  <a:lnTo>
                    <a:pt x="0" y="631189"/>
                  </a:lnTo>
                  <a:lnTo>
                    <a:pt x="7238" y="668702"/>
                  </a:lnTo>
                  <a:lnTo>
                    <a:pt x="28956" y="701548"/>
                  </a:lnTo>
                  <a:lnTo>
                    <a:pt x="63142" y="724550"/>
                  </a:lnTo>
                  <a:lnTo>
                    <a:pt x="101377" y="732218"/>
                  </a:lnTo>
                  <a:lnTo>
                    <a:pt x="139184" y="724550"/>
                  </a:lnTo>
                  <a:lnTo>
                    <a:pt x="172085" y="701548"/>
                  </a:lnTo>
                  <a:lnTo>
                    <a:pt x="208357" y="666323"/>
                  </a:lnTo>
                  <a:lnTo>
                    <a:pt x="245502" y="632286"/>
                  </a:lnTo>
                  <a:lnTo>
                    <a:pt x="283494" y="599447"/>
                  </a:lnTo>
                  <a:lnTo>
                    <a:pt x="322307" y="567818"/>
                  </a:lnTo>
                  <a:lnTo>
                    <a:pt x="361915" y="537409"/>
                  </a:lnTo>
                  <a:lnTo>
                    <a:pt x="402292" y="508232"/>
                  </a:lnTo>
                  <a:lnTo>
                    <a:pt x="443414" y="480297"/>
                  </a:lnTo>
                  <a:lnTo>
                    <a:pt x="485255" y="453617"/>
                  </a:lnTo>
                  <a:lnTo>
                    <a:pt x="527788" y="428201"/>
                  </a:lnTo>
                  <a:lnTo>
                    <a:pt x="570988" y="404062"/>
                  </a:lnTo>
                  <a:lnTo>
                    <a:pt x="614831" y="381210"/>
                  </a:lnTo>
                  <a:lnTo>
                    <a:pt x="659289" y="359657"/>
                  </a:lnTo>
                  <a:lnTo>
                    <a:pt x="704337" y="339414"/>
                  </a:lnTo>
                  <a:lnTo>
                    <a:pt x="749950" y="320491"/>
                  </a:lnTo>
                  <a:lnTo>
                    <a:pt x="796102" y="302901"/>
                  </a:lnTo>
                  <a:lnTo>
                    <a:pt x="842768" y="286653"/>
                  </a:lnTo>
                  <a:lnTo>
                    <a:pt x="889921" y="271760"/>
                  </a:lnTo>
                  <a:lnTo>
                    <a:pt x="937537" y="258233"/>
                  </a:lnTo>
                  <a:lnTo>
                    <a:pt x="985589" y="246082"/>
                  </a:lnTo>
                  <a:lnTo>
                    <a:pt x="1034052" y="235319"/>
                  </a:lnTo>
                  <a:lnTo>
                    <a:pt x="1082901" y="225954"/>
                  </a:lnTo>
                  <a:lnTo>
                    <a:pt x="1132109" y="218000"/>
                  </a:lnTo>
                  <a:lnTo>
                    <a:pt x="1181651" y="211467"/>
                  </a:lnTo>
                  <a:lnTo>
                    <a:pt x="1231502" y="206367"/>
                  </a:lnTo>
                  <a:lnTo>
                    <a:pt x="1281636" y="202710"/>
                  </a:lnTo>
                  <a:lnTo>
                    <a:pt x="1332026" y="200507"/>
                  </a:lnTo>
                  <a:lnTo>
                    <a:pt x="1382649" y="199771"/>
                  </a:lnTo>
                  <a:lnTo>
                    <a:pt x="1433271" y="200507"/>
                  </a:lnTo>
                  <a:lnTo>
                    <a:pt x="1483661" y="202710"/>
                  </a:lnTo>
                  <a:lnTo>
                    <a:pt x="1533795" y="206367"/>
                  </a:lnTo>
                  <a:lnTo>
                    <a:pt x="1583646" y="211467"/>
                  </a:lnTo>
                  <a:lnTo>
                    <a:pt x="1633189" y="218000"/>
                  </a:lnTo>
                  <a:lnTo>
                    <a:pt x="1682397" y="225954"/>
                  </a:lnTo>
                  <a:lnTo>
                    <a:pt x="1731247" y="235319"/>
                  </a:lnTo>
                  <a:lnTo>
                    <a:pt x="1779711" y="246082"/>
                  </a:lnTo>
                  <a:lnTo>
                    <a:pt x="1827765" y="258233"/>
                  </a:lnTo>
                  <a:lnTo>
                    <a:pt x="1875382" y="271760"/>
                  </a:lnTo>
                  <a:lnTo>
                    <a:pt x="1922538" y="286653"/>
                  </a:lnTo>
                  <a:lnTo>
                    <a:pt x="1969206" y="302901"/>
                  </a:lnTo>
                  <a:lnTo>
                    <a:pt x="2015361" y="320491"/>
                  </a:lnTo>
                  <a:lnTo>
                    <a:pt x="2060978" y="339414"/>
                  </a:lnTo>
                  <a:lnTo>
                    <a:pt x="2106030" y="359657"/>
                  </a:lnTo>
                  <a:lnTo>
                    <a:pt x="2150493" y="381210"/>
                  </a:lnTo>
                  <a:lnTo>
                    <a:pt x="2194340" y="404062"/>
                  </a:lnTo>
                  <a:lnTo>
                    <a:pt x="2237547" y="428201"/>
                  </a:lnTo>
                  <a:lnTo>
                    <a:pt x="2280087" y="453617"/>
                  </a:lnTo>
                  <a:lnTo>
                    <a:pt x="2321934" y="480297"/>
                  </a:lnTo>
                  <a:lnTo>
                    <a:pt x="2363064" y="508232"/>
                  </a:lnTo>
                  <a:lnTo>
                    <a:pt x="2403451" y="537409"/>
                  </a:lnTo>
                  <a:lnTo>
                    <a:pt x="2443069" y="567818"/>
                  </a:lnTo>
                  <a:lnTo>
                    <a:pt x="2481892" y="599447"/>
                  </a:lnTo>
                  <a:lnTo>
                    <a:pt x="2519895" y="632286"/>
                  </a:lnTo>
                  <a:lnTo>
                    <a:pt x="2557053" y="666323"/>
                  </a:lnTo>
                  <a:lnTo>
                    <a:pt x="2593340" y="701548"/>
                  </a:lnTo>
                  <a:lnTo>
                    <a:pt x="2628813" y="738055"/>
                  </a:lnTo>
                  <a:lnTo>
                    <a:pt x="2663062" y="775398"/>
                  </a:lnTo>
                  <a:lnTo>
                    <a:pt x="2696080" y="813553"/>
                  </a:lnTo>
                  <a:lnTo>
                    <a:pt x="2727855" y="852499"/>
                  </a:lnTo>
                  <a:lnTo>
                    <a:pt x="2758380" y="892212"/>
                  </a:lnTo>
                  <a:lnTo>
                    <a:pt x="2787645" y="932669"/>
                  </a:lnTo>
                  <a:lnTo>
                    <a:pt x="2815641" y="973848"/>
                  </a:lnTo>
                  <a:lnTo>
                    <a:pt x="2842359" y="1015726"/>
                  </a:lnTo>
                  <a:lnTo>
                    <a:pt x="2867791" y="1058281"/>
                  </a:lnTo>
                  <a:lnTo>
                    <a:pt x="2891927" y="1101489"/>
                  </a:lnTo>
                  <a:lnTo>
                    <a:pt x="2914758" y="1145329"/>
                  </a:lnTo>
                  <a:lnTo>
                    <a:pt x="2936276" y="1189776"/>
                  </a:lnTo>
                  <a:lnTo>
                    <a:pt x="2956470" y="1234809"/>
                  </a:lnTo>
                  <a:lnTo>
                    <a:pt x="2975333" y="1280404"/>
                  </a:lnTo>
                  <a:lnTo>
                    <a:pt x="2992855" y="1326540"/>
                  </a:lnTo>
                  <a:lnTo>
                    <a:pt x="3009027" y="1373193"/>
                  </a:lnTo>
                  <a:lnTo>
                    <a:pt x="3023839" y="1420340"/>
                  </a:lnTo>
                  <a:lnTo>
                    <a:pt x="3037284" y="1467960"/>
                  </a:lnTo>
                  <a:lnTo>
                    <a:pt x="3049352" y="1516028"/>
                  </a:lnTo>
                  <a:lnTo>
                    <a:pt x="3060035" y="1564523"/>
                  </a:lnTo>
                  <a:lnTo>
                    <a:pt x="3069322" y="1613421"/>
                  </a:lnTo>
                  <a:lnTo>
                    <a:pt x="3077205" y="1662701"/>
                  </a:lnTo>
                  <a:lnTo>
                    <a:pt x="3083675" y="1712338"/>
                  </a:lnTo>
                  <a:lnTo>
                    <a:pt x="3088722" y="1762311"/>
                  </a:lnTo>
                  <a:lnTo>
                    <a:pt x="3092339" y="1812597"/>
                  </a:lnTo>
                  <a:lnTo>
                    <a:pt x="3094516" y="1863173"/>
                  </a:lnTo>
                  <a:lnTo>
                    <a:pt x="3095243" y="1914017"/>
                  </a:lnTo>
                  <a:lnTo>
                    <a:pt x="3094516" y="1964602"/>
                  </a:lnTo>
                  <a:lnTo>
                    <a:pt x="3092339" y="2014940"/>
                  </a:lnTo>
                  <a:lnTo>
                    <a:pt x="3088722" y="2065007"/>
                  </a:lnTo>
                  <a:lnTo>
                    <a:pt x="3083675" y="2114780"/>
                  </a:lnTo>
                  <a:lnTo>
                    <a:pt x="3077205" y="2164235"/>
                  </a:lnTo>
                  <a:lnTo>
                    <a:pt x="3069322" y="2213349"/>
                  </a:lnTo>
                  <a:lnTo>
                    <a:pt x="3060035" y="2262097"/>
                  </a:lnTo>
                  <a:lnTo>
                    <a:pt x="3049352" y="2310456"/>
                  </a:lnTo>
                  <a:lnTo>
                    <a:pt x="3037284" y="2358404"/>
                  </a:lnTo>
                  <a:lnTo>
                    <a:pt x="3023839" y="2405915"/>
                  </a:lnTo>
                  <a:lnTo>
                    <a:pt x="3009027" y="2452967"/>
                  </a:lnTo>
                  <a:lnTo>
                    <a:pt x="2992855" y="2499536"/>
                  </a:lnTo>
                  <a:lnTo>
                    <a:pt x="2975333" y="2545598"/>
                  </a:lnTo>
                  <a:lnTo>
                    <a:pt x="2956470" y="2591130"/>
                  </a:lnTo>
                  <a:lnTo>
                    <a:pt x="2936276" y="2636108"/>
                  </a:lnTo>
                  <a:lnTo>
                    <a:pt x="2914758" y="2680509"/>
                  </a:lnTo>
                  <a:lnTo>
                    <a:pt x="2891927" y="2724309"/>
                  </a:lnTo>
                  <a:lnTo>
                    <a:pt x="2867791" y="2767485"/>
                  </a:lnTo>
                  <a:lnTo>
                    <a:pt x="2842359" y="2810012"/>
                  </a:lnTo>
                  <a:lnTo>
                    <a:pt x="2815641" y="2851868"/>
                  </a:lnTo>
                  <a:lnTo>
                    <a:pt x="2787645" y="2893029"/>
                  </a:lnTo>
                  <a:lnTo>
                    <a:pt x="2758380" y="2933470"/>
                  </a:lnTo>
                  <a:lnTo>
                    <a:pt x="2727855" y="2973170"/>
                  </a:lnTo>
                  <a:lnTo>
                    <a:pt x="2696080" y="3012103"/>
                  </a:lnTo>
                  <a:lnTo>
                    <a:pt x="2663062" y="3050247"/>
                  </a:lnTo>
                  <a:lnTo>
                    <a:pt x="2628813" y="3087578"/>
                  </a:lnTo>
                  <a:lnTo>
                    <a:pt x="2593340" y="3124073"/>
                  </a:lnTo>
                  <a:lnTo>
                    <a:pt x="2571623" y="3156938"/>
                  </a:lnTo>
                  <a:lnTo>
                    <a:pt x="2564384" y="3194494"/>
                  </a:lnTo>
                  <a:lnTo>
                    <a:pt x="2571623" y="3232050"/>
                  </a:lnTo>
                  <a:lnTo>
                    <a:pt x="2593340" y="3264916"/>
                  </a:lnTo>
                  <a:lnTo>
                    <a:pt x="2627090" y="3287268"/>
                  </a:lnTo>
                  <a:lnTo>
                    <a:pt x="2665984" y="3294380"/>
                  </a:lnTo>
                  <a:lnTo>
                    <a:pt x="2684674" y="3292633"/>
                  </a:lnTo>
                  <a:lnTo>
                    <a:pt x="2720294" y="3278092"/>
                  </a:lnTo>
                  <a:lnTo>
                    <a:pt x="2771921" y="3228419"/>
                  </a:lnTo>
                  <a:lnTo>
                    <a:pt x="2806417" y="3191156"/>
                  </a:lnTo>
                  <a:lnTo>
                    <a:pt x="2839821" y="3153144"/>
                  </a:lnTo>
                  <a:lnTo>
                    <a:pt x="2872123" y="3114403"/>
                  </a:lnTo>
                  <a:lnTo>
                    <a:pt x="2903316" y="3074952"/>
                  </a:lnTo>
                  <a:lnTo>
                    <a:pt x="2933391" y="3034811"/>
                  </a:lnTo>
                  <a:lnTo>
                    <a:pt x="2962339" y="2993998"/>
                  </a:lnTo>
                  <a:lnTo>
                    <a:pt x="2990151" y="2952532"/>
                  </a:lnTo>
                  <a:lnTo>
                    <a:pt x="3016820" y="2910433"/>
                  </a:lnTo>
                  <a:lnTo>
                    <a:pt x="3042336" y="2867721"/>
                  </a:lnTo>
                  <a:lnTo>
                    <a:pt x="3066691" y="2824413"/>
                  </a:lnTo>
                  <a:lnTo>
                    <a:pt x="3089877" y="2780529"/>
                  </a:lnTo>
                  <a:lnTo>
                    <a:pt x="3111884" y="2736089"/>
                  </a:lnTo>
                  <a:lnTo>
                    <a:pt x="3132705" y="2691112"/>
                  </a:lnTo>
                  <a:lnTo>
                    <a:pt x="3152330" y="2645616"/>
                  </a:lnTo>
                  <a:lnTo>
                    <a:pt x="3170751" y="2599621"/>
                  </a:lnTo>
                  <a:lnTo>
                    <a:pt x="3187960" y="2553146"/>
                  </a:lnTo>
                  <a:lnTo>
                    <a:pt x="3203947" y="2506210"/>
                  </a:lnTo>
                  <a:lnTo>
                    <a:pt x="3218705" y="2458833"/>
                  </a:lnTo>
                  <a:lnTo>
                    <a:pt x="3232225" y="2411033"/>
                  </a:lnTo>
                  <a:lnTo>
                    <a:pt x="3244497" y="2362830"/>
                  </a:lnTo>
                  <a:lnTo>
                    <a:pt x="3255515" y="2314243"/>
                  </a:lnTo>
                  <a:lnTo>
                    <a:pt x="3265268" y="2265291"/>
                  </a:lnTo>
                  <a:lnTo>
                    <a:pt x="3273749" y="2215993"/>
                  </a:lnTo>
                  <a:lnTo>
                    <a:pt x="3280948" y="2166368"/>
                  </a:lnTo>
                  <a:lnTo>
                    <a:pt x="3286858" y="2116436"/>
                  </a:lnTo>
                  <a:lnTo>
                    <a:pt x="3291469" y="2066216"/>
                  </a:lnTo>
                  <a:lnTo>
                    <a:pt x="3294774" y="2015726"/>
                  </a:lnTo>
                  <a:lnTo>
                    <a:pt x="3296763" y="1964987"/>
                  </a:lnTo>
                  <a:lnTo>
                    <a:pt x="3297428" y="1914017"/>
                  </a:lnTo>
                  <a:lnTo>
                    <a:pt x="3296763" y="1862813"/>
                  </a:lnTo>
                  <a:lnTo>
                    <a:pt x="3294774" y="1811855"/>
                  </a:lnTo>
                  <a:lnTo>
                    <a:pt x="3291469" y="1761163"/>
                  </a:lnTo>
                  <a:lnTo>
                    <a:pt x="3286858" y="1710755"/>
                  </a:lnTo>
                  <a:lnTo>
                    <a:pt x="3280948" y="1660649"/>
                  </a:lnTo>
                  <a:lnTo>
                    <a:pt x="3273749" y="1610863"/>
                  </a:lnTo>
                  <a:lnTo>
                    <a:pt x="3265268" y="1561418"/>
                  </a:lnTo>
                  <a:lnTo>
                    <a:pt x="3255515" y="1512331"/>
                  </a:lnTo>
                  <a:lnTo>
                    <a:pt x="3244497" y="1463621"/>
                  </a:lnTo>
                  <a:lnTo>
                    <a:pt x="3232225" y="1415306"/>
                  </a:lnTo>
                  <a:lnTo>
                    <a:pt x="3218705" y="1367406"/>
                  </a:lnTo>
                  <a:lnTo>
                    <a:pt x="3203947" y="1319939"/>
                  </a:lnTo>
                  <a:lnTo>
                    <a:pt x="3187960" y="1272923"/>
                  </a:lnTo>
                  <a:lnTo>
                    <a:pt x="3170751" y="1226378"/>
                  </a:lnTo>
                  <a:lnTo>
                    <a:pt x="3152330" y="1180322"/>
                  </a:lnTo>
                  <a:lnTo>
                    <a:pt x="3132705" y="1134773"/>
                  </a:lnTo>
                  <a:lnTo>
                    <a:pt x="3111884" y="1089750"/>
                  </a:lnTo>
                  <a:lnTo>
                    <a:pt x="3089877" y="1045272"/>
                  </a:lnTo>
                  <a:lnTo>
                    <a:pt x="3066691" y="1001358"/>
                  </a:lnTo>
                  <a:lnTo>
                    <a:pt x="3042336" y="958026"/>
                  </a:lnTo>
                  <a:lnTo>
                    <a:pt x="3016820" y="915295"/>
                  </a:lnTo>
                  <a:lnTo>
                    <a:pt x="2990151" y="873184"/>
                  </a:lnTo>
                  <a:lnTo>
                    <a:pt x="2962339" y="831710"/>
                  </a:lnTo>
                  <a:lnTo>
                    <a:pt x="2933391" y="790894"/>
                  </a:lnTo>
                  <a:lnTo>
                    <a:pt x="2903316" y="750752"/>
                  </a:lnTo>
                  <a:lnTo>
                    <a:pt x="2872123" y="711305"/>
                  </a:lnTo>
                  <a:lnTo>
                    <a:pt x="2839821" y="672571"/>
                  </a:lnTo>
                  <a:lnTo>
                    <a:pt x="2806417" y="634568"/>
                  </a:lnTo>
                  <a:lnTo>
                    <a:pt x="2771921" y="597315"/>
                  </a:lnTo>
                  <a:lnTo>
                    <a:pt x="2736341" y="560832"/>
                  </a:lnTo>
                  <a:lnTo>
                    <a:pt x="2699837" y="525264"/>
                  </a:lnTo>
                  <a:lnTo>
                    <a:pt x="2662549" y="490781"/>
                  </a:lnTo>
                  <a:lnTo>
                    <a:pt x="2624499" y="457390"/>
                  </a:lnTo>
                  <a:lnTo>
                    <a:pt x="2585705" y="425100"/>
                  </a:lnTo>
                  <a:lnTo>
                    <a:pt x="2546189" y="393920"/>
                  </a:lnTo>
                  <a:lnTo>
                    <a:pt x="2505971" y="363858"/>
                  </a:lnTo>
                  <a:lnTo>
                    <a:pt x="2465070" y="334922"/>
                  </a:lnTo>
                  <a:lnTo>
                    <a:pt x="2423508" y="307121"/>
                  </a:lnTo>
                  <a:lnTo>
                    <a:pt x="2381304" y="280464"/>
                  </a:lnTo>
                  <a:lnTo>
                    <a:pt x="2338479" y="254959"/>
                  </a:lnTo>
                  <a:lnTo>
                    <a:pt x="2295052" y="230615"/>
                  </a:lnTo>
                  <a:lnTo>
                    <a:pt x="2251045" y="207440"/>
                  </a:lnTo>
                  <a:lnTo>
                    <a:pt x="2206477" y="185443"/>
                  </a:lnTo>
                  <a:lnTo>
                    <a:pt x="2161369" y="164633"/>
                  </a:lnTo>
                  <a:lnTo>
                    <a:pt x="2115740" y="145018"/>
                  </a:lnTo>
                  <a:lnTo>
                    <a:pt x="2069612" y="126606"/>
                  </a:lnTo>
                  <a:lnTo>
                    <a:pt x="2023003" y="109406"/>
                  </a:lnTo>
                  <a:lnTo>
                    <a:pt x="1975936" y="93427"/>
                  </a:lnTo>
                  <a:lnTo>
                    <a:pt x="1928429" y="78677"/>
                  </a:lnTo>
                  <a:lnTo>
                    <a:pt x="1880503" y="65165"/>
                  </a:lnTo>
                  <a:lnTo>
                    <a:pt x="1832178" y="52899"/>
                  </a:lnTo>
                  <a:lnTo>
                    <a:pt x="1783474" y="41888"/>
                  </a:lnTo>
                  <a:lnTo>
                    <a:pt x="1734413" y="32140"/>
                  </a:lnTo>
                  <a:lnTo>
                    <a:pt x="1685013" y="23664"/>
                  </a:lnTo>
                  <a:lnTo>
                    <a:pt x="1635296" y="16469"/>
                  </a:lnTo>
                  <a:lnTo>
                    <a:pt x="1585280" y="10563"/>
                  </a:lnTo>
                  <a:lnTo>
                    <a:pt x="1534988" y="5954"/>
                  </a:lnTo>
                  <a:lnTo>
                    <a:pt x="1484438" y="2652"/>
                  </a:lnTo>
                  <a:lnTo>
                    <a:pt x="1433652" y="664"/>
                  </a:lnTo>
                  <a:lnTo>
                    <a:pt x="1382649"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23" name="Google Shape;523;p14"/>
            <p:cNvPicPr preferRelativeResize="0"/>
            <p:nvPr/>
          </p:nvPicPr>
          <p:blipFill rotWithShape="1">
            <a:blip r:embed="rId12">
              <a:alphaModFix/>
            </a:blip>
            <a:srcRect b="0" l="0" r="0" t="0"/>
            <a:stretch/>
          </p:blipFill>
          <p:spPr>
            <a:xfrm>
              <a:off x="4892039" y="2479040"/>
              <a:ext cx="3807714" cy="3810254"/>
            </a:xfrm>
            <a:prstGeom prst="rect">
              <a:avLst/>
            </a:prstGeom>
            <a:noFill/>
            <a:ln>
              <a:noFill/>
            </a:ln>
          </p:spPr>
        </p:pic>
        <p:sp>
          <p:nvSpPr>
            <p:cNvPr id="524" name="Google Shape;524;p14"/>
            <p:cNvSpPr/>
            <p:nvPr/>
          </p:nvSpPr>
          <p:spPr>
            <a:xfrm>
              <a:off x="6985000" y="4549140"/>
              <a:ext cx="792480" cy="789940"/>
            </a:xfrm>
            <a:custGeom>
              <a:rect b="b" l="l" r="r" t="t"/>
              <a:pathLst>
                <a:path extrusionOk="0" h="789939" w="792479">
                  <a:moveTo>
                    <a:pt x="185800" y="0"/>
                  </a:moveTo>
                  <a:lnTo>
                    <a:pt x="0" y="185166"/>
                  </a:lnTo>
                  <a:lnTo>
                    <a:pt x="606678" y="789940"/>
                  </a:lnTo>
                  <a:lnTo>
                    <a:pt x="792479" y="601599"/>
                  </a:lnTo>
                  <a:lnTo>
                    <a:pt x="185800" y="0"/>
                  </a:lnTo>
                  <a:close/>
                </a:path>
              </a:pathLst>
            </a:custGeom>
            <a:solidFill>
              <a:srgbClr val="96969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14"/>
            <p:cNvSpPr/>
            <p:nvPr/>
          </p:nvSpPr>
          <p:spPr>
            <a:xfrm>
              <a:off x="6995160" y="4676139"/>
              <a:ext cx="652780" cy="652780"/>
            </a:xfrm>
            <a:custGeom>
              <a:rect b="b" l="l" r="r" t="t"/>
              <a:pathLst>
                <a:path extrusionOk="0" h="652779" w="652779">
                  <a:moveTo>
                    <a:pt x="632460" y="625729"/>
                  </a:moveTo>
                  <a:lnTo>
                    <a:pt x="25400" y="20320"/>
                  </a:lnTo>
                  <a:lnTo>
                    <a:pt x="0" y="45720"/>
                  </a:lnTo>
                  <a:lnTo>
                    <a:pt x="607060" y="652780"/>
                  </a:lnTo>
                  <a:lnTo>
                    <a:pt x="632460" y="625729"/>
                  </a:lnTo>
                  <a:close/>
                </a:path>
                <a:path extrusionOk="0" h="652779" w="652779">
                  <a:moveTo>
                    <a:pt x="652780" y="607695"/>
                  </a:moveTo>
                  <a:lnTo>
                    <a:pt x="47625" y="0"/>
                  </a:lnTo>
                  <a:lnTo>
                    <a:pt x="38100" y="9525"/>
                  </a:lnTo>
                  <a:lnTo>
                    <a:pt x="640080" y="617220"/>
                  </a:lnTo>
                  <a:lnTo>
                    <a:pt x="652780" y="607695"/>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14"/>
            <p:cNvSpPr/>
            <p:nvPr/>
          </p:nvSpPr>
          <p:spPr>
            <a:xfrm>
              <a:off x="7435754" y="4997354"/>
              <a:ext cx="1226820" cy="1227455"/>
            </a:xfrm>
            <a:custGeom>
              <a:rect b="b" l="l" r="r" t="t"/>
              <a:pathLst>
                <a:path extrusionOk="0" h="1227454" w="1226820">
                  <a:moveTo>
                    <a:pt x="265890" y="0"/>
                  </a:moveTo>
                  <a:lnTo>
                    <a:pt x="218535" y="18764"/>
                  </a:lnTo>
                  <a:lnTo>
                    <a:pt x="18764" y="220821"/>
                  </a:lnTo>
                  <a:lnTo>
                    <a:pt x="0" y="267303"/>
                  </a:lnTo>
                  <a:lnTo>
                    <a:pt x="4691" y="292258"/>
                  </a:lnTo>
                  <a:lnTo>
                    <a:pt x="18764" y="313785"/>
                  </a:lnTo>
                  <a:lnTo>
                    <a:pt x="913225" y="1208297"/>
                  </a:lnTo>
                  <a:lnTo>
                    <a:pt x="934751" y="1222341"/>
                  </a:lnTo>
                  <a:lnTo>
                    <a:pt x="959707" y="1227023"/>
                  </a:lnTo>
                  <a:lnTo>
                    <a:pt x="984662" y="1222341"/>
                  </a:lnTo>
                  <a:lnTo>
                    <a:pt x="1006189" y="1208297"/>
                  </a:lnTo>
                  <a:lnTo>
                    <a:pt x="1205960" y="1008513"/>
                  </a:lnTo>
                  <a:lnTo>
                    <a:pt x="1221319" y="985954"/>
                  </a:lnTo>
                  <a:lnTo>
                    <a:pt x="1226439" y="960843"/>
                  </a:lnTo>
                  <a:lnTo>
                    <a:pt x="1221319" y="935732"/>
                  </a:lnTo>
                  <a:lnTo>
                    <a:pt x="1205960" y="913174"/>
                  </a:lnTo>
                  <a:lnTo>
                    <a:pt x="311626" y="18764"/>
                  </a:lnTo>
                  <a:lnTo>
                    <a:pt x="290347" y="4691"/>
                  </a:lnTo>
                  <a:lnTo>
                    <a:pt x="265890" y="0"/>
                  </a:lnTo>
                  <a:close/>
                </a:path>
              </a:pathLst>
            </a:custGeom>
            <a:solidFill>
              <a:srgbClr val="40404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14"/>
            <p:cNvSpPr/>
            <p:nvPr/>
          </p:nvSpPr>
          <p:spPr>
            <a:xfrm>
              <a:off x="8478519" y="6139179"/>
              <a:ext cx="30480" cy="30480"/>
            </a:xfrm>
            <a:custGeom>
              <a:rect b="b" l="l" r="r" t="t"/>
              <a:pathLst>
                <a:path extrusionOk="0" h="30479" w="30479">
                  <a:moveTo>
                    <a:pt x="30479" y="0"/>
                  </a:moveTo>
                  <a:lnTo>
                    <a:pt x="0" y="30480"/>
                  </a:lnTo>
                  <a:lnTo>
                    <a:pt x="30479" y="0"/>
                  </a:lnTo>
                  <a:close/>
                </a:path>
              </a:pathLst>
            </a:custGeom>
            <a:solidFill>
              <a:srgbClr val="C2AF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14"/>
            <p:cNvSpPr/>
            <p:nvPr/>
          </p:nvSpPr>
          <p:spPr>
            <a:xfrm>
              <a:off x="7490459" y="5151120"/>
              <a:ext cx="1018540" cy="1018540"/>
            </a:xfrm>
            <a:custGeom>
              <a:rect b="b" l="l" r="r" t="t"/>
              <a:pathLst>
                <a:path extrusionOk="0" h="1018539" w="1018540">
                  <a:moveTo>
                    <a:pt x="28575" y="0"/>
                  </a:moveTo>
                  <a:lnTo>
                    <a:pt x="0" y="30225"/>
                  </a:lnTo>
                  <a:lnTo>
                    <a:pt x="988314" y="1018539"/>
                  </a:lnTo>
                  <a:lnTo>
                    <a:pt x="1018540" y="989939"/>
                  </a:lnTo>
                  <a:lnTo>
                    <a:pt x="28575" y="0"/>
                  </a:lnTo>
                  <a:close/>
                </a:path>
              </a:pathLst>
            </a:custGeom>
            <a:solidFill>
              <a:srgbClr val="7E7E7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14"/>
            <p:cNvSpPr/>
            <p:nvPr/>
          </p:nvSpPr>
          <p:spPr>
            <a:xfrm>
              <a:off x="7462519" y="5199379"/>
              <a:ext cx="10160" cy="12700"/>
            </a:xfrm>
            <a:custGeom>
              <a:rect b="b" l="l" r="r" t="t"/>
              <a:pathLst>
                <a:path extrusionOk="0" h="12700" w="10159">
                  <a:moveTo>
                    <a:pt x="10159" y="0"/>
                  </a:moveTo>
                  <a:lnTo>
                    <a:pt x="0" y="12700"/>
                  </a:lnTo>
                  <a:lnTo>
                    <a:pt x="10159" y="0"/>
                  </a:lnTo>
                  <a:close/>
                </a:path>
              </a:pathLst>
            </a:custGeom>
            <a:solidFill>
              <a:srgbClr val="7368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14"/>
            <p:cNvSpPr/>
            <p:nvPr/>
          </p:nvSpPr>
          <p:spPr>
            <a:xfrm>
              <a:off x="7472679" y="5196839"/>
              <a:ext cx="2540" cy="2540"/>
            </a:xfrm>
            <a:custGeom>
              <a:rect b="b" l="l" r="r" t="t"/>
              <a:pathLst>
                <a:path extrusionOk="0" h="2539" w="2540">
                  <a:moveTo>
                    <a:pt x="2540" y="0"/>
                  </a:moveTo>
                  <a:lnTo>
                    <a:pt x="0" y="0"/>
                  </a:lnTo>
                  <a:lnTo>
                    <a:pt x="0" y="2540"/>
                  </a:lnTo>
                  <a:lnTo>
                    <a:pt x="2540" y="2540"/>
                  </a:lnTo>
                  <a:lnTo>
                    <a:pt x="2540" y="0"/>
                  </a:lnTo>
                  <a:close/>
                </a:path>
              </a:pathLst>
            </a:custGeom>
            <a:solidFill>
              <a:srgbClr val="60576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14"/>
            <p:cNvSpPr/>
            <p:nvPr/>
          </p:nvSpPr>
          <p:spPr>
            <a:xfrm>
              <a:off x="8442959" y="6187440"/>
              <a:ext cx="17780" cy="17780"/>
            </a:xfrm>
            <a:custGeom>
              <a:rect b="b" l="l" r="r" t="t"/>
              <a:pathLst>
                <a:path extrusionOk="0" h="17779" w="17779">
                  <a:moveTo>
                    <a:pt x="17780" y="0"/>
                  </a:moveTo>
                  <a:lnTo>
                    <a:pt x="0" y="17780"/>
                  </a:lnTo>
                  <a:lnTo>
                    <a:pt x="17780" y="0"/>
                  </a:lnTo>
                  <a:close/>
                </a:path>
              </a:pathLst>
            </a:custGeom>
            <a:solidFill>
              <a:srgbClr val="C2AF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14"/>
            <p:cNvSpPr/>
            <p:nvPr/>
          </p:nvSpPr>
          <p:spPr>
            <a:xfrm>
              <a:off x="7434579" y="5196840"/>
              <a:ext cx="1026160" cy="1028700"/>
            </a:xfrm>
            <a:custGeom>
              <a:rect b="b" l="l" r="r" t="t"/>
              <a:pathLst>
                <a:path extrusionOk="0" h="1028700" w="1026159">
                  <a:moveTo>
                    <a:pt x="38608" y="0"/>
                  </a:moveTo>
                  <a:lnTo>
                    <a:pt x="38608" y="2286"/>
                  </a:lnTo>
                  <a:lnTo>
                    <a:pt x="27304" y="13716"/>
                  </a:lnTo>
                  <a:lnTo>
                    <a:pt x="20447" y="20447"/>
                  </a:lnTo>
                  <a:lnTo>
                    <a:pt x="11519" y="30142"/>
                  </a:lnTo>
                  <a:lnTo>
                    <a:pt x="5127" y="41529"/>
                  </a:lnTo>
                  <a:lnTo>
                    <a:pt x="1283" y="53772"/>
                  </a:lnTo>
                  <a:lnTo>
                    <a:pt x="0" y="66040"/>
                  </a:lnTo>
                  <a:lnTo>
                    <a:pt x="1283" y="79234"/>
                  </a:lnTo>
                  <a:lnTo>
                    <a:pt x="20447" y="113792"/>
                  </a:lnTo>
                  <a:lnTo>
                    <a:pt x="914908" y="1010488"/>
                  </a:lnTo>
                  <a:lnTo>
                    <a:pt x="949340" y="1027776"/>
                  </a:lnTo>
                  <a:lnTo>
                    <a:pt x="962533" y="1028700"/>
                  </a:lnTo>
                  <a:lnTo>
                    <a:pt x="974476" y="1027776"/>
                  </a:lnTo>
                  <a:lnTo>
                    <a:pt x="986170" y="1024718"/>
                  </a:lnTo>
                  <a:lnTo>
                    <a:pt x="997412" y="1019098"/>
                  </a:lnTo>
                  <a:lnTo>
                    <a:pt x="1007999" y="1010488"/>
                  </a:lnTo>
                  <a:lnTo>
                    <a:pt x="1026160" y="992289"/>
                  </a:lnTo>
                  <a:lnTo>
                    <a:pt x="38608" y="0"/>
                  </a:lnTo>
                  <a:close/>
                </a:path>
              </a:pathLst>
            </a:custGeom>
            <a:solidFill>
              <a:srgbClr val="58585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14"/>
            <p:cNvSpPr/>
            <p:nvPr/>
          </p:nvSpPr>
          <p:spPr>
            <a:xfrm>
              <a:off x="6954519" y="4516120"/>
              <a:ext cx="314960" cy="314960"/>
            </a:xfrm>
            <a:custGeom>
              <a:rect b="b" l="l" r="r" t="t"/>
              <a:pathLst>
                <a:path extrusionOk="0" h="314960" w="314959">
                  <a:moveTo>
                    <a:pt x="231012" y="0"/>
                  </a:moveTo>
                  <a:lnTo>
                    <a:pt x="0" y="227964"/>
                  </a:lnTo>
                  <a:lnTo>
                    <a:pt x="85471" y="314959"/>
                  </a:lnTo>
                  <a:lnTo>
                    <a:pt x="314959" y="83819"/>
                  </a:lnTo>
                  <a:lnTo>
                    <a:pt x="231012" y="0"/>
                  </a:lnTo>
                  <a:close/>
                </a:path>
              </a:pathLst>
            </a:custGeom>
            <a:solidFill>
              <a:srgbClr val="C9C9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34" name="Google Shape;534;p14"/>
            <p:cNvPicPr preferRelativeResize="0"/>
            <p:nvPr/>
          </p:nvPicPr>
          <p:blipFill rotWithShape="1">
            <a:blip r:embed="rId13">
              <a:alphaModFix/>
            </a:blip>
            <a:srcRect b="0" l="0" r="0" t="0"/>
            <a:stretch/>
          </p:blipFill>
          <p:spPr>
            <a:xfrm>
              <a:off x="6957059" y="4678679"/>
              <a:ext cx="149860" cy="144780"/>
            </a:xfrm>
            <a:prstGeom prst="rect">
              <a:avLst/>
            </a:prstGeom>
            <a:noFill/>
            <a:ln>
              <a:noFill/>
            </a:ln>
          </p:spPr>
        </p:pic>
        <p:sp>
          <p:nvSpPr>
            <p:cNvPr id="535" name="Google Shape;535;p14"/>
            <p:cNvSpPr/>
            <p:nvPr/>
          </p:nvSpPr>
          <p:spPr>
            <a:xfrm>
              <a:off x="4932679" y="2499360"/>
              <a:ext cx="2547620" cy="2540000"/>
            </a:xfrm>
            <a:custGeom>
              <a:rect b="b" l="l" r="r" t="t"/>
              <a:pathLst>
                <a:path extrusionOk="0" h="2540000" w="2547620">
                  <a:moveTo>
                    <a:pt x="1480222" y="12700"/>
                  </a:moveTo>
                  <a:lnTo>
                    <a:pt x="1067824" y="12700"/>
                  </a:lnTo>
                  <a:lnTo>
                    <a:pt x="824875" y="76200"/>
                  </a:lnTo>
                  <a:lnTo>
                    <a:pt x="733405" y="127000"/>
                  </a:lnTo>
                  <a:lnTo>
                    <a:pt x="689043" y="139700"/>
                  </a:lnTo>
                  <a:lnTo>
                    <a:pt x="645712" y="165100"/>
                  </a:lnTo>
                  <a:lnTo>
                    <a:pt x="603444" y="190500"/>
                  </a:lnTo>
                  <a:lnTo>
                    <a:pt x="562271" y="215900"/>
                  </a:lnTo>
                  <a:lnTo>
                    <a:pt x="522226" y="241300"/>
                  </a:lnTo>
                  <a:lnTo>
                    <a:pt x="483341" y="279400"/>
                  </a:lnTo>
                  <a:lnTo>
                    <a:pt x="445648" y="304800"/>
                  </a:lnTo>
                  <a:lnTo>
                    <a:pt x="409181" y="342900"/>
                  </a:lnTo>
                  <a:lnTo>
                    <a:pt x="373972" y="368300"/>
                  </a:lnTo>
                  <a:lnTo>
                    <a:pt x="340053" y="406400"/>
                  </a:lnTo>
                  <a:lnTo>
                    <a:pt x="307457" y="444500"/>
                  </a:lnTo>
                  <a:lnTo>
                    <a:pt x="276217" y="482600"/>
                  </a:lnTo>
                  <a:lnTo>
                    <a:pt x="246364" y="520700"/>
                  </a:lnTo>
                  <a:lnTo>
                    <a:pt x="217932" y="558800"/>
                  </a:lnTo>
                  <a:lnTo>
                    <a:pt x="191436" y="596900"/>
                  </a:lnTo>
                  <a:lnTo>
                    <a:pt x="166438" y="647700"/>
                  </a:lnTo>
                  <a:lnTo>
                    <a:pt x="142987" y="685800"/>
                  </a:lnTo>
                  <a:lnTo>
                    <a:pt x="121132" y="736600"/>
                  </a:lnTo>
                  <a:lnTo>
                    <a:pt x="100922" y="774700"/>
                  </a:lnTo>
                  <a:lnTo>
                    <a:pt x="82405" y="825500"/>
                  </a:lnTo>
                  <a:lnTo>
                    <a:pt x="65630" y="876300"/>
                  </a:lnTo>
                  <a:lnTo>
                    <a:pt x="50646" y="914400"/>
                  </a:lnTo>
                  <a:lnTo>
                    <a:pt x="37502" y="965200"/>
                  </a:lnTo>
                  <a:lnTo>
                    <a:pt x="26246" y="1016000"/>
                  </a:lnTo>
                  <a:lnTo>
                    <a:pt x="16927" y="1066800"/>
                  </a:lnTo>
                  <a:lnTo>
                    <a:pt x="9595" y="1117600"/>
                  </a:lnTo>
                  <a:lnTo>
                    <a:pt x="4297" y="1168400"/>
                  </a:lnTo>
                  <a:lnTo>
                    <a:pt x="1082" y="1219200"/>
                  </a:lnTo>
                  <a:lnTo>
                    <a:pt x="0" y="1270000"/>
                  </a:lnTo>
                  <a:lnTo>
                    <a:pt x="1080" y="1333500"/>
                  </a:lnTo>
                  <a:lnTo>
                    <a:pt x="4286" y="1384300"/>
                  </a:lnTo>
                  <a:lnTo>
                    <a:pt x="9563" y="1435100"/>
                  </a:lnTo>
                  <a:lnTo>
                    <a:pt x="16857" y="1485900"/>
                  </a:lnTo>
                  <a:lnTo>
                    <a:pt x="26114" y="1536700"/>
                  </a:lnTo>
                  <a:lnTo>
                    <a:pt x="37280" y="1574800"/>
                  </a:lnTo>
                  <a:lnTo>
                    <a:pt x="50300" y="1625600"/>
                  </a:lnTo>
                  <a:lnTo>
                    <a:pt x="65121" y="1676400"/>
                  </a:lnTo>
                  <a:lnTo>
                    <a:pt x="81689" y="1727200"/>
                  </a:lnTo>
                  <a:lnTo>
                    <a:pt x="99949" y="1765300"/>
                  </a:lnTo>
                  <a:lnTo>
                    <a:pt x="120300" y="1816100"/>
                  </a:lnTo>
                  <a:lnTo>
                    <a:pt x="142314" y="1854200"/>
                  </a:lnTo>
                  <a:lnTo>
                    <a:pt x="165955" y="1905000"/>
                  </a:lnTo>
                  <a:lnTo>
                    <a:pt x="191186" y="1943100"/>
                  </a:lnTo>
                  <a:lnTo>
                    <a:pt x="217969" y="1981200"/>
                  </a:lnTo>
                  <a:lnTo>
                    <a:pt x="246269" y="2032000"/>
                  </a:lnTo>
                  <a:lnTo>
                    <a:pt x="276048" y="2070100"/>
                  </a:lnTo>
                  <a:lnTo>
                    <a:pt x="307269" y="2108200"/>
                  </a:lnTo>
                  <a:lnTo>
                    <a:pt x="339896" y="2133600"/>
                  </a:lnTo>
                  <a:lnTo>
                    <a:pt x="373892" y="2171700"/>
                  </a:lnTo>
                  <a:lnTo>
                    <a:pt x="409220" y="2209800"/>
                  </a:lnTo>
                  <a:lnTo>
                    <a:pt x="445844" y="2235200"/>
                  </a:lnTo>
                  <a:lnTo>
                    <a:pt x="483726" y="2273300"/>
                  </a:lnTo>
                  <a:lnTo>
                    <a:pt x="522829" y="2298700"/>
                  </a:lnTo>
                  <a:lnTo>
                    <a:pt x="563118" y="2336800"/>
                  </a:lnTo>
                  <a:lnTo>
                    <a:pt x="604097" y="2362200"/>
                  </a:lnTo>
                  <a:lnTo>
                    <a:pt x="646184" y="2387600"/>
                  </a:lnTo>
                  <a:lnTo>
                    <a:pt x="689333" y="2400300"/>
                  </a:lnTo>
                  <a:lnTo>
                    <a:pt x="733500" y="2425700"/>
                  </a:lnTo>
                  <a:lnTo>
                    <a:pt x="778641" y="2451100"/>
                  </a:lnTo>
                  <a:lnTo>
                    <a:pt x="871666" y="2476500"/>
                  </a:lnTo>
                  <a:lnTo>
                    <a:pt x="919460" y="2501900"/>
                  </a:lnTo>
                  <a:lnTo>
                    <a:pt x="968050" y="2514600"/>
                  </a:lnTo>
                  <a:lnTo>
                    <a:pt x="1017392" y="2514600"/>
                  </a:lnTo>
                  <a:lnTo>
                    <a:pt x="1118150" y="2540000"/>
                  </a:lnTo>
                  <a:lnTo>
                    <a:pt x="1429105" y="2540000"/>
                  </a:lnTo>
                  <a:lnTo>
                    <a:pt x="1479795" y="2527300"/>
                  </a:lnTo>
                  <a:lnTo>
                    <a:pt x="1529857" y="2527300"/>
                  </a:lnTo>
                  <a:lnTo>
                    <a:pt x="1627881" y="2501900"/>
                  </a:lnTo>
                  <a:lnTo>
                    <a:pt x="1675735" y="2476500"/>
                  </a:lnTo>
                  <a:lnTo>
                    <a:pt x="1768855" y="2451100"/>
                  </a:lnTo>
                  <a:lnTo>
                    <a:pt x="1814243" y="2425700"/>
                  </a:lnTo>
                  <a:lnTo>
                    <a:pt x="1858681" y="2400300"/>
                  </a:lnTo>
                  <a:lnTo>
                    <a:pt x="1902126" y="2387600"/>
                  </a:lnTo>
                  <a:lnTo>
                    <a:pt x="1944533" y="2362200"/>
                  </a:lnTo>
                  <a:lnTo>
                    <a:pt x="1972082" y="2336800"/>
                  </a:lnTo>
                  <a:lnTo>
                    <a:pt x="1164857" y="2336800"/>
                  </a:lnTo>
                  <a:lnTo>
                    <a:pt x="958002" y="2286000"/>
                  </a:lnTo>
                  <a:lnTo>
                    <a:pt x="860552" y="2260600"/>
                  </a:lnTo>
                  <a:lnTo>
                    <a:pt x="812963" y="2235200"/>
                  </a:lnTo>
                  <a:lnTo>
                    <a:pt x="766750" y="2209800"/>
                  </a:lnTo>
                  <a:lnTo>
                    <a:pt x="721959" y="2184400"/>
                  </a:lnTo>
                  <a:lnTo>
                    <a:pt x="678636" y="2159000"/>
                  </a:lnTo>
                  <a:lnTo>
                    <a:pt x="636828" y="2133600"/>
                  </a:lnTo>
                  <a:lnTo>
                    <a:pt x="596582" y="2095500"/>
                  </a:lnTo>
                  <a:lnTo>
                    <a:pt x="557945" y="2057400"/>
                  </a:lnTo>
                  <a:lnTo>
                    <a:pt x="520963" y="2032000"/>
                  </a:lnTo>
                  <a:lnTo>
                    <a:pt x="485683" y="1993900"/>
                  </a:lnTo>
                  <a:lnTo>
                    <a:pt x="452152" y="1955800"/>
                  </a:lnTo>
                  <a:lnTo>
                    <a:pt x="420417" y="1917700"/>
                  </a:lnTo>
                  <a:lnTo>
                    <a:pt x="390525" y="1866900"/>
                  </a:lnTo>
                  <a:lnTo>
                    <a:pt x="365141" y="1828800"/>
                  </a:lnTo>
                  <a:lnTo>
                    <a:pt x="341433" y="1790700"/>
                  </a:lnTo>
                  <a:lnTo>
                    <a:pt x="319463" y="1752600"/>
                  </a:lnTo>
                  <a:lnTo>
                    <a:pt x="299292" y="1701800"/>
                  </a:lnTo>
                  <a:lnTo>
                    <a:pt x="280983" y="1663700"/>
                  </a:lnTo>
                  <a:lnTo>
                    <a:pt x="264596" y="1612900"/>
                  </a:lnTo>
                  <a:lnTo>
                    <a:pt x="250194" y="1562100"/>
                  </a:lnTo>
                  <a:lnTo>
                    <a:pt x="237838" y="1524000"/>
                  </a:lnTo>
                  <a:lnTo>
                    <a:pt x="227590" y="1473200"/>
                  </a:lnTo>
                  <a:lnTo>
                    <a:pt x="219512" y="1422400"/>
                  </a:lnTo>
                  <a:lnTo>
                    <a:pt x="213666" y="1371600"/>
                  </a:lnTo>
                  <a:lnTo>
                    <a:pt x="210113" y="1320800"/>
                  </a:lnTo>
                  <a:lnTo>
                    <a:pt x="208915" y="1270000"/>
                  </a:lnTo>
                  <a:lnTo>
                    <a:pt x="210287" y="1219200"/>
                  </a:lnTo>
                  <a:lnTo>
                    <a:pt x="214370" y="1168400"/>
                  </a:lnTo>
                  <a:lnTo>
                    <a:pt x="221110" y="1117600"/>
                  </a:lnTo>
                  <a:lnTo>
                    <a:pt x="230457" y="1054100"/>
                  </a:lnTo>
                  <a:lnTo>
                    <a:pt x="242357" y="1003300"/>
                  </a:lnTo>
                  <a:lnTo>
                    <a:pt x="256760" y="952500"/>
                  </a:lnTo>
                  <a:lnTo>
                    <a:pt x="273612" y="901700"/>
                  </a:lnTo>
                  <a:lnTo>
                    <a:pt x="292862" y="863600"/>
                  </a:lnTo>
                  <a:lnTo>
                    <a:pt x="314387" y="812800"/>
                  </a:lnTo>
                  <a:lnTo>
                    <a:pt x="338032" y="762000"/>
                  </a:lnTo>
                  <a:lnTo>
                    <a:pt x="363741" y="723900"/>
                  </a:lnTo>
                  <a:lnTo>
                    <a:pt x="391461" y="673100"/>
                  </a:lnTo>
                  <a:lnTo>
                    <a:pt x="421134" y="635000"/>
                  </a:lnTo>
                  <a:lnTo>
                    <a:pt x="452707" y="596900"/>
                  </a:lnTo>
                  <a:lnTo>
                    <a:pt x="486124" y="558800"/>
                  </a:lnTo>
                  <a:lnTo>
                    <a:pt x="521330" y="520700"/>
                  </a:lnTo>
                  <a:lnTo>
                    <a:pt x="558270" y="482600"/>
                  </a:lnTo>
                  <a:lnTo>
                    <a:pt x="596888" y="457200"/>
                  </a:lnTo>
                  <a:lnTo>
                    <a:pt x="637131" y="419100"/>
                  </a:lnTo>
                  <a:lnTo>
                    <a:pt x="678942" y="393700"/>
                  </a:lnTo>
                  <a:lnTo>
                    <a:pt x="718839" y="368300"/>
                  </a:lnTo>
                  <a:lnTo>
                    <a:pt x="759895" y="342900"/>
                  </a:lnTo>
                  <a:lnTo>
                    <a:pt x="802061" y="317500"/>
                  </a:lnTo>
                  <a:lnTo>
                    <a:pt x="845286" y="304800"/>
                  </a:lnTo>
                  <a:lnTo>
                    <a:pt x="889521" y="279400"/>
                  </a:lnTo>
                  <a:lnTo>
                    <a:pt x="1075569" y="228600"/>
                  </a:lnTo>
                  <a:lnTo>
                    <a:pt x="1124110" y="215900"/>
                  </a:lnTo>
                  <a:lnTo>
                    <a:pt x="1986788" y="215900"/>
                  </a:lnTo>
                  <a:lnTo>
                    <a:pt x="1945380" y="190500"/>
                  </a:lnTo>
                  <a:lnTo>
                    <a:pt x="1902923" y="165100"/>
                  </a:lnTo>
                  <a:lnTo>
                    <a:pt x="1859456" y="139700"/>
                  </a:lnTo>
                  <a:lnTo>
                    <a:pt x="1815020" y="127000"/>
                  </a:lnTo>
                  <a:lnTo>
                    <a:pt x="1769655" y="101600"/>
                  </a:lnTo>
                  <a:lnTo>
                    <a:pt x="1723402" y="88900"/>
                  </a:lnTo>
                  <a:lnTo>
                    <a:pt x="1676300" y="63500"/>
                  </a:lnTo>
                  <a:lnTo>
                    <a:pt x="1480222" y="12700"/>
                  </a:lnTo>
                  <a:close/>
                </a:path>
                <a:path extrusionOk="0" h="2540000" w="2547620">
                  <a:moveTo>
                    <a:pt x="1986788" y="215900"/>
                  </a:moveTo>
                  <a:lnTo>
                    <a:pt x="1383119" y="215900"/>
                  </a:lnTo>
                  <a:lnTo>
                    <a:pt x="1436622" y="228600"/>
                  </a:lnTo>
                  <a:lnTo>
                    <a:pt x="1489249" y="228600"/>
                  </a:lnTo>
                  <a:lnTo>
                    <a:pt x="1591546" y="254000"/>
                  </a:lnTo>
                  <a:lnTo>
                    <a:pt x="1641052" y="279400"/>
                  </a:lnTo>
                  <a:lnTo>
                    <a:pt x="1689353" y="292100"/>
                  </a:lnTo>
                  <a:lnTo>
                    <a:pt x="1736416" y="317500"/>
                  </a:lnTo>
                  <a:lnTo>
                    <a:pt x="1782192" y="342900"/>
                  </a:lnTo>
                  <a:lnTo>
                    <a:pt x="1826625" y="368300"/>
                  </a:lnTo>
                  <a:lnTo>
                    <a:pt x="1869661" y="393700"/>
                  </a:lnTo>
                  <a:lnTo>
                    <a:pt x="1911245" y="419100"/>
                  </a:lnTo>
                  <a:lnTo>
                    <a:pt x="1951323" y="457200"/>
                  </a:lnTo>
                  <a:lnTo>
                    <a:pt x="1989840" y="482600"/>
                  </a:lnTo>
                  <a:lnTo>
                    <a:pt x="2026741" y="520700"/>
                  </a:lnTo>
                  <a:lnTo>
                    <a:pt x="2061972" y="558800"/>
                  </a:lnTo>
                  <a:lnTo>
                    <a:pt x="2095477" y="596900"/>
                  </a:lnTo>
                  <a:lnTo>
                    <a:pt x="2127203" y="635000"/>
                  </a:lnTo>
                  <a:lnTo>
                    <a:pt x="2157095" y="673100"/>
                  </a:lnTo>
                  <a:lnTo>
                    <a:pt x="2182478" y="723900"/>
                  </a:lnTo>
                  <a:lnTo>
                    <a:pt x="2206186" y="762000"/>
                  </a:lnTo>
                  <a:lnTo>
                    <a:pt x="2228156" y="800100"/>
                  </a:lnTo>
                  <a:lnTo>
                    <a:pt x="2248327" y="838200"/>
                  </a:lnTo>
                  <a:lnTo>
                    <a:pt x="2266636" y="889000"/>
                  </a:lnTo>
                  <a:lnTo>
                    <a:pt x="2283023" y="939800"/>
                  </a:lnTo>
                  <a:lnTo>
                    <a:pt x="2297425" y="977900"/>
                  </a:lnTo>
                  <a:lnTo>
                    <a:pt x="2309781" y="1028700"/>
                  </a:lnTo>
                  <a:lnTo>
                    <a:pt x="2320029" y="1079500"/>
                  </a:lnTo>
                  <a:lnTo>
                    <a:pt x="2328107" y="1130300"/>
                  </a:lnTo>
                  <a:lnTo>
                    <a:pt x="2333953" y="1168400"/>
                  </a:lnTo>
                  <a:lnTo>
                    <a:pt x="2337506" y="1219200"/>
                  </a:lnTo>
                  <a:lnTo>
                    <a:pt x="2338704" y="1270000"/>
                  </a:lnTo>
                  <a:lnTo>
                    <a:pt x="2337332" y="1333500"/>
                  </a:lnTo>
                  <a:lnTo>
                    <a:pt x="2333249" y="1384300"/>
                  </a:lnTo>
                  <a:lnTo>
                    <a:pt x="2326509" y="1435100"/>
                  </a:lnTo>
                  <a:lnTo>
                    <a:pt x="2317162" y="1485900"/>
                  </a:lnTo>
                  <a:lnTo>
                    <a:pt x="2305262" y="1536700"/>
                  </a:lnTo>
                  <a:lnTo>
                    <a:pt x="2290859" y="1587500"/>
                  </a:lnTo>
                  <a:lnTo>
                    <a:pt x="2274007" y="1638300"/>
                  </a:lnTo>
                  <a:lnTo>
                    <a:pt x="2254758" y="1689100"/>
                  </a:lnTo>
                  <a:lnTo>
                    <a:pt x="2233712" y="1739900"/>
                  </a:lnTo>
                  <a:lnTo>
                    <a:pt x="2210381" y="1778000"/>
                  </a:lnTo>
                  <a:lnTo>
                    <a:pt x="2184842" y="1828800"/>
                  </a:lnTo>
                  <a:lnTo>
                    <a:pt x="2157174" y="1866900"/>
                  </a:lnTo>
                  <a:lnTo>
                    <a:pt x="2127457" y="1905000"/>
                  </a:lnTo>
                  <a:lnTo>
                    <a:pt x="2095769" y="1955800"/>
                  </a:lnTo>
                  <a:lnTo>
                    <a:pt x="2062190" y="1993900"/>
                  </a:lnTo>
                  <a:lnTo>
                    <a:pt x="2026797" y="2032000"/>
                  </a:lnTo>
                  <a:lnTo>
                    <a:pt x="1989671" y="2057400"/>
                  </a:lnTo>
                  <a:lnTo>
                    <a:pt x="1950889" y="2095500"/>
                  </a:lnTo>
                  <a:lnTo>
                    <a:pt x="1910532" y="2120900"/>
                  </a:lnTo>
                  <a:lnTo>
                    <a:pt x="1868677" y="2159000"/>
                  </a:lnTo>
                  <a:lnTo>
                    <a:pt x="1828780" y="2184400"/>
                  </a:lnTo>
                  <a:lnTo>
                    <a:pt x="1787724" y="2209800"/>
                  </a:lnTo>
                  <a:lnTo>
                    <a:pt x="1745558" y="2222500"/>
                  </a:lnTo>
                  <a:lnTo>
                    <a:pt x="1702333" y="2247900"/>
                  </a:lnTo>
                  <a:lnTo>
                    <a:pt x="1658098" y="2260600"/>
                  </a:lnTo>
                  <a:lnTo>
                    <a:pt x="1612903" y="2286000"/>
                  </a:lnTo>
                  <a:lnTo>
                    <a:pt x="1472050" y="2324100"/>
                  </a:lnTo>
                  <a:lnTo>
                    <a:pt x="1423509" y="2324100"/>
                  </a:lnTo>
                  <a:lnTo>
                    <a:pt x="1374255" y="2336800"/>
                  </a:lnTo>
                  <a:lnTo>
                    <a:pt x="1972082" y="2336800"/>
                  </a:lnTo>
                  <a:lnTo>
                    <a:pt x="1985856" y="2324100"/>
                  </a:lnTo>
                  <a:lnTo>
                    <a:pt x="2026052" y="2298700"/>
                  </a:lnTo>
                  <a:lnTo>
                    <a:pt x="2065075" y="2273300"/>
                  </a:lnTo>
                  <a:lnTo>
                    <a:pt x="2102881" y="2235200"/>
                  </a:lnTo>
                  <a:lnTo>
                    <a:pt x="2139425" y="2209800"/>
                  </a:lnTo>
                  <a:lnTo>
                    <a:pt x="2174663" y="2171700"/>
                  </a:lnTo>
                  <a:lnTo>
                    <a:pt x="2208549" y="2133600"/>
                  </a:lnTo>
                  <a:lnTo>
                    <a:pt x="2241039" y="2108200"/>
                  </a:lnTo>
                  <a:lnTo>
                    <a:pt x="2272089" y="2070100"/>
                  </a:lnTo>
                  <a:lnTo>
                    <a:pt x="2301653" y="2032000"/>
                  </a:lnTo>
                  <a:lnTo>
                    <a:pt x="2329688" y="1981200"/>
                  </a:lnTo>
                  <a:lnTo>
                    <a:pt x="2356582" y="1943100"/>
                  </a:lnTo>
                  <a:lnTo>
                    <a:pt x="2381868" y="1905000"/>
                  </a:lnTo>
                  <a:lnTo>
                    <a:pt x="2405510" y="1854200"/>
                  </a:lnTo>
                  <a:lnTo>
                    <a:pt x="2427470" y="1816100"/>
                  </a:lnTo>
                  <a:lnTo>
                    <a:pt x="2447713" y="1765300"/>
                  </a:lnTo>
                  <a:lnTo>
                    <a:pt x="2466201" y="1727200"/>
                  </a:lnTo>
                  <a:lnTo>
                    <a:pt x="2482899" y="1676400"/>
                  </a:lnTo>
                  <a:lnTo>
                    <a:pt x="2497769" y="1625600"/>
                  </a:lnTo>
                  <a:lnTo>
                    <a:pt x="2510775" y="1574800"/>
                  </a:lnTo>
                  <a:lnTo>
                    <a:pt x="2521881" y="1536700"/>
                  </a:lnTo>
                  <a:lnTo>
                    <a:pt x="2531049" y="1485900"/>
                  </a:lnTo>
                  <a:lnTo>
                    <a:pt x="2538244" y="1435100"/>
                  </a:lnTo>
                  <a:lnTo>
                    <a:pt x="2543428" y="1384300"/>
                  </a:lnTo>
                  <a:lnTo>
                    <a:pt x="2546566" y="1333500"/>
                  </a:lnTo>
                  <a:lnTo>
                    <a:pt x="2547620" y="1270000"/>
                  </a:lnTo>
                  <a:lnTo>
                    <a:pt x="2546539" y="1219200"/>
                  </a:lnTo>
                  <a:lnTo>
                    <a:pt x="2543333" y="1168400"/>
                  </a:lnTo>
                  <a:lnTo>
                    <a:pt x="2538056" y="1117600"/>
                  </a:lnTo>
                  <a:lnTo>
                    <a:pt x="2530762" y="1066800"/>
                  </a:lnTo>
                  <a:lnTo>
                    <a:pt x="2521505" y="1016000"/>
                  </a:lnTo>
                  <a:lnTo>
                    <a:pt x="2510339" y="965200"/>
                  </a:lnTo>
                  <a:lnTo>
                    <a:pt x="2497319" y="914400"/>
                  </a:lnTo>
                  <a:lnTo>
                    <a:pt x="2482498" y="876300"/>
                  </a:lnTo>
                  <a:lnTo>
                    <a:pt x="2465930" y="825500"/>
                  </a:lnTo>
                  <a:lnTo>
                    <a:pt x="2447671" y="774700"/>
                  </a:lnTo>
                  <a:lnTo>
                    <a:pt x="2427320" y="736600"/>
                  </a:lnTo>
                  <a:lnTo>
                    <a:pt x="2405310" y="685800"/>
                  </a:lnTo>
                  <a:lnTo>
                    <a:pt x="2381682" y="647700"/>
                  </a:lnTo>
                  <a:lnTo>
                    <a:pt x="2356477" y="609600"/>
                  </a:lnTo>
                  <a:lnTo>
                    <a:pt x="2329735" y="558800"/>
                  </a:lnTo>
                  <a:lnTo>
                    <a:pt x="2301497" y="520700"/>
                  </a:lnTo>
                  <a:lnTo>
                    <a:pt x="2271804" y="482600"/>
                  </a:lnTo>
                  <a:lnTo>
                    <a:pt x="2240697" y="444500"/>
                  </a:lnTo>
                  <a:lnTo>
                    <a:pt x="2208217" y="406400"/>
                  </a:lnTo>
                  <a:lnTo>
                    <a:pt x="2174404" y="368300"/>
                  </a:lnTo>
                  <a:lnTo>
                    <a:pt x="2139300" y="342900"/>
                  </a:lnTo>
                  <a:lnTo>
                    <a:pt x="2102946" y="304800"/>
                  </a:lnTo>
                  <a:lnTo>
                    <a:pt x="2065382" y="279400"/>
                  </a:lnTo>
                  <a:lnTo>
                    <a:pt x="2026649" y="241300"/>
                  </a:lnTo>
                  <a:lnTo>
                    <a:pt x="1986788" y="215900"/>
                  </a:lnTo>
                  <a:close/>
                </a:path>
                <a:path extrusionOk="0" h="2540000" w="2547620">
                  <a:moveTo>
                    <a:pt x="1378146" y="0"/>
                  </a:moveTo>
                  <a:lnTo>
                    <a:pt x="1169777" y="0"/>
                  </a:lnTo>
                  <a:lnTo>
                    <a:pt x="1118514" y="12700"/>
                  </a:lnTo>
                  <a:lnTo>
                    <a:pt x="1429487" y="12700"/>
                  </a:lnTo>
                  <a:lnTo>
                    <a:pt x="1378146" y="0"/>
                  </a:lnTo>
                  <a:close/>
                </a:path>
              </a:pathLst>
            </a:custGeom>
            <a:solidFill>
              <a:srgbClr val="E3E3E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14"/>
            <p:cNvSpPr/>
            <p:nvPr/>
          </p:nvSpPr>
          <p:spPr>
            <a:xfrm>
              <a:off x="4986019" y="2550160"/>
              <a:ext cx="2440940" cy="2438400"/>
            </a:xfrm>
            <a:custGeom>
              <a:rect b="b" l="l" r="r" t="t"/>
              <a:pathLst>
                <a:path extrusionOk="0" h="2438400" w="2440940">
                  <a:moveTo>
                    <a:pt x="1479367" y="25400"/>
                  </a:moveTo>
                  <a:lnTo>
                    <a:pt x="962551" y="25400"/>
                  </a:lnTo>
                  <a:lnTo>
                    <a:pt x="864211" y="50800"/>
                  </a:lnTo>
                  <a:lnTo>
                    <a:pt x="816273" y="76200"/>
                  </a:lnTo>
                  <a:lnTo>
                    <a:pt x="769222" y="88900"/>
                  </a:lnTo>
                  <a:lnTo>
                    <a:pt x="723108" y="114300"/>
                  </a:lnTo>
                  <a:lnTo>
                    <a:pt x="677981" y="127000"/>
                  </a:lnTo>
                  <a:lnTo>
                    <a:pt x="633888" y="152400"/>
                  </a:lnTo>
                  <a:lnTo>
                    <a:pt x="590881" y="177800"/>
                  </a:lnTo>
                  <a:lnTo>
                    <a:pt x="549009" y="203200"/>
                  </a:lnTo>
                  <a:lnTo>
                    <a:pt x="508320" y="228600"/>
                  </a:lnTo>
                  <a:lnTo>
                    <a:pt x="468865" y="266700"/>
                  </a:lnTo>
                  <a:lnTo>
                    <a:pt x="430692" y="292100"/>
                  </a:lnTo>
                  <a:lnTo>
                    <a:pt x="393852" y="330200"/>
                  </a:lnTo>
                  <a:lnTo>
                    <a:pt x="358393" y="355600"/>
                  </a:lnTo>
                  <a:lnTo>
                    <a:pt x="324348" y="393700"/>
                  </a:lnTo>
                  <a:lnTo>
                    <a:pt x="291708" y="431800"/>
                  </a:lnTo>
                  <a:lnTo>
                    <a:pt x="260522" y="469900"/>
                  </a:lnTo>
                  <a:lnTo>
                    <a:pt x="230841" y="508000"/>
                  </a:lnTo>
                  <a:lnTo>
                    <a:pt x="202714" y="546100"/>
                  </a:lnTo>
                  <a:lnTo>
                    <a:pt x="176191" y="596900"/>
                  </a:lnTo>
                  <a:lnTo>
                    <a:pt x="151321" y="635000"/>
                  </a:lnTo>
                  <a:lnTo>
                    <a:pt x="128156" y="685800"/>
                  </a:lnTo>
                  <a:lnTo>
                    <a:pt x="106743" y="723900"/>
                  </a:lnTo>
                  <a:lnTo>
                    <a:pt x="87134" y="774700"/>
                  </a:lnTo>
                  <a:lnTo>
                    <a:pt x="69377" y="825500"/>
                  </a:lnTo>
                  <a:lnTo>
                    <a:pt x="53523" y="863600"/>
                  </a:lnTo>
                  <a:lnTo>
                    <a:pt x="39622" y="914400"/>
                  </a:lnTo>
                  <a:lnTo>
                    <a:pt x="27722" y="965200"/>
                  </a:lnTo>
                  <a:lnTo>
                    <a:pt x="17875" y="1016000"/>
                  </a:lnTo>
                  <a:lnTo>
                    <a:pt x="10129" y="1066800"/>
                  </a:lnTo>
                  <a:lnTo>
                    <a:pt x="4535" y="1117600"/>
                  </a:lnTo>
                  <a:lnTo>
                    <a:pt x="1142" y="1168400"/>
                  </a:lnTo>
                  <a:lnTo>
                    <a:pt x="0" y="1219200"/>
                  </a:lnTo>
                  <a:lnTo>
                    <a:pt x="1142" y="1282700"/>
                  </a:lnTo>
                  <a:lnTo>
                    <a:pt x="4535" y="1333500"/>
                  </a:lnTo>
                  <a:lnTo>
                    <a:pt x="10129" y="1384300"/>
                  </a:lnTo>
                  <a:lnTo>
                    <a:pt x="17875" y="1435100"/>
                  </a:lnTo>
                  <a:lnTo>
                    <a:pt x="27722" y="1485900"/>
                  </a:lnTo>
                  <a:lnTo>
                    <a:pt x="39622" y="1536700"/>
                  </a:lnTo>
                  <a:lnTo>
                    <a:pt x="53523" y="1587500"/>
                  </a:lnTo>
                  <a:lnTo>
                    <a:pt x="69377" y="1625600"/>
                  </a:lnTo>
                  <a:lnTo>
                    <a:pt x="87134" y="1676400"/>
                  </a:lnTo>
                  <a:lnTo>
                    <a:pt x="106743" y="1727200"/>
                  </a:lnTo>
                  <a:lnTo>
                    <a:pt x="128156" y="1765300"/>
                  </a:lnTo>
                  <a:lnTo>
                    <a:pt x="151321" y="1816100"/>
                  </a:lnTo>
                  <a:lnTo>
                    <a:pt x="176191" y="1854200"/>
                  </a:lnTo>
                  <a:lnTo>
                    <a:pt x="202714" y="1892300"/>
                  </a:lnTo>
                  <a:lnTo>
                    <a:pt x="230841" y="1943100"/>
                  </a:lnTo>
                  <a:lnTo>
                    <a:pt x="260522" y="1981200"/>
                  </a:lnTo>
                  <a:lnTo>
                    <a:pt x="291708" y="2019300"/>
                  </a:lnTo>
                  <a:lnTo>
                    <a:pt x="324348" y="2057400"/>
                  </a:lnTo>
                  <a:lnTo>
                    <a:pt x="358393" y="2082800"/>
                  </a:lnTo>
                  <a:lnTo>
                    <a:pt x="393852" y="2120900"/>
                  </a:lnTo>
                  <a:lnTo>
                    <a:pt x="430692" y="2159000"/>
                  </a:lnTo>
                  <a:lnTo>
                    <a:pt x="468865" y="2184400"/>
                  </a:lnTo>
                  <a:lnTo>
                    <a:pt x="508320" y="2209800"/>
                  </a:lnTo>
                  <a:lnTo>
                    <a:pt x="549009" y="2247900"/>
                  </a:lnTo>
                  <a:lnTo>
                    <a:pt x="590881" y="2273300"/>
                  </a:lnTo>
                  <a:lnTo>
                    <a:pt x="633888" y="2298700"/>
                  </a:lnTo>
                  <a:lnTo>
                    <a:pt x="677981" y="2324100"/>
                  </a:lnTo>
                  <a:lnTo>
                    <a:pt x="723108" y="2336800"/>
                  </a:lnTo>
                  <a:lnTo>
                    <a:pt x="769222" y="2362200"/>
                  </a:lnTo>
                  <a:lnTo>
                    <a:pt x="864211" y="2387600"/>
                  </a:lnTo>
                  <a:lnTo>
                    <a:pt x="1063848" y="2438400"/>
                  </a:lnTo>
                  <a:lnTo>
                    <a:pt x="1377859" y="2438400"/>
                  </a:lnTo>
                  <a:lnTo>
                    <a:pt x="1577736" y="2387600"/>
                  </a:lnTo>
                  <a:lnTo>
                    <a:pt x="1672617" y="2362200"/>
                  </a:lnTo>
                  <a:lnTo>
                    <a:pt x="1718641" y="2336800"/>
                  </a:lnTo>
                  <a:lnTo>
                    <a:pt x="1118798" y="2336800"/>
                  </a:lnTo>
                  <a:lnTo>
                    <a:pt x="1068904" y="2324100"/>
                  </a:lnTo>
                  <a:lnTo>
                    <a:pt x="1019702" y="2324100"/>
                  </a:lnTo>
                  <a:lnTo>
                    <a:pt x="830800" y="2273300"/>
                  </a:lnTo>
                  <a:lnTo>
                    <a:pt x="785796" y="2247900"/>
                  </a:lnTo>
                  <a:lnTo>
                    <a:pt x="741779" y="2235200"/>
                  </a:lnTo>
                  <a:lnTo>
                    <a:pt x="698797" y="2209800"/>
                  </a:lnTo>
                  <a:lnTo>
                    <a:pt x="656900" y="2184400"/>
                  </a:lnTo>
                  <a:lnTo>
                    <a:pt x="616136" y="2159000"/>
                  </a:lnTo>
                  <a:lnTo>
                    <a:pt x="576555" y="2133600"/>
                  </a:lnTo>
                  <a:lnTo>
                    <a:pt x="538206" y="2108200"/>
                  </a:lnTo>
                  <a:lnTo>
                    <a:pt x="501137" y="2082800"/>
                  </a:lnTo>
                  <a:lnTo>
                    <a:pt x="465398" y="2044700"/>
                  </a:lnTo>
                  <a:lnTo>
                    <a:pt x="431038" y="2019300"/>
                  </a:lnTo>
                  <a:lnTo>
                    <a:pt x="398106" y="1981200"/>
                  </a:lnTo>
                  <a:lnTo>
                    <a:pt x="366653" y="1943100"/>
                  </a:lnTo>
                  <a:lnTo>
                    <a:pt x="336727" y="1905000"/>
                  </a:lnTo>
                  <a:lnTo>
                    <a:pt x="308378" y="1866900"/>
                  </a:lnTo>
                  <a:lnTo>
                    <a:pt x="281655" y="1828800"/>
                  </a:lnTo>
                  <a:lnTo>
                    <a:pt x="256605" y="1790700"/>
                  </a:lnTo>
                  <a:lnTo>
                    <a:pt x="233279" y="1739900"/>
                  </a:lnTo>
                  <a:lnTo>
                    <a:pt x="211725" y="1701800"/>
                  </a:lnTo>
                  <a:lnTo>
                    <a:pt x="191992" y="1663700"/>
                  </a:lnTo>
                  <a:lnTo>
                    <a:pt x="174128" y="1612900"/>
                  </a:lnTo>
                  <a:lnTo>
                    <a:pt x="158183" y="1562100"/>
                  </a:lnTo>
                  <a:lnTo>
                    <a:pt x="144206" y="1524000"/>
                  </a:lnTo>
                  <a:lnTo>
                    <a:pt x="132244" y="1473200"/>
                  </a:lnTo>
                  <a:lnTo>
                    <a:pt x="122348" y="1422400"/>
                  </a:lnTo>
                  <a:lnTo>
                    <a:pt x="114566" y="1371600"/>
                  </a:lnTo>
                  <a:lnTo>
                    <a:pt x="108947" y="1320800"/>
                  </a:lnTo>
                  <a:lnTo>
                    <a:pt x="105540" y="1270000"/>
                  </a:lnTo>
                  <a:lnTo>
                    <a:pt x="104393" y="1219200"/>
                  </a:lnTo>
                  <a:lnTo>
                    <a:pt x="105540" y="1168400"/>
                  </a:lnTo>
                  <a:lnTo>
                    <a:pt x="108947" y="1117600"/>
                  </a:lnTo>
                  <a:lnTo>
                    <a:pt x="114566" y="1079500"/>
                  </a:lnTo>
                  <a:lnTo>
                    <a:pt x="122348" y="1028700"/>
                  </a:lnTo>
                  <a:lnTo>
                    <a:pt x="132244" y="977900"/>
                  </a:lnTo>
                  <a:lnTo>
                    <a:pt x="144206" y="927100"/>
                  </a:lnTo>
                  <a:lnTo>
                    <a:pt x="158183" y="876300"/>
                  </a:lnTo>
                  <a:lnTo>
                    <a:pt x="174128" y="838200"/>
                  </a:lnTo>
                  <a:lnTo>
                    <a:pt x="191992" y="787400"/>
                  </a:lnTo>
                  <a:lnTo>
                    <a:pt x="211725" y="749300"/>
                  </a:lnTo>
                  <a:lnTo>
                    <a:pt x="233279" y="698500"/>
                  </a:lnTo>
                  <a:lnTo>
                    <a:pt x="256605" y="660400"/>
                  </a:lnTo>
                  <a:lnTo>
                    <a:pt x="281655" y="622300"/>
                  </a:lnTo>
                  <a:lnTo>
                    <a:pt x="308378" y="584200"/>
                  </a:lnTo>
                  <a:lnTo>
                    <a:pt x="336727" y="546100"/>
                  </a:lnTo>
                  <a:lnTo>
                    <a:pt x="366653" y="508000"/>
                  </a:lnTo>
                  <a:lnTo>
                    <a:pt x="398106" y="469900"/>
                  </a:lnTo>
                  <a:lnTo>
                    <a:pt x="431038" y="431800"/>
                  </a:lnTo>
                  <a:lnTo>
                    <a:pt x="465398" y="406400"/>
                  </a:lnTo>
                  <a:lnTo>
                    <a:pt x="501137" y="368300"/>
                  </a:lnTo>
                  <a:lnTo>
                    <a:pt x="538206" y="342900"/>
                  </a:lnTo>
                  <a:lnTo>
                    <a:pt x="576555" y="317500"/>
                  </a:lnTo>
                  <a:lnTo>
                    <a:pt x="616136" y="279400"/>
                  </a:lnTo>
                  <a:lnTo>
                    <a:pt x="656900" y="266700"/>
                  </a:lnTo>
                  <a:lnTo>
                    <a:pt x="698797" y="241300"/>
                  </a:lnTo>
                  <a:lnTo>
                    <a:pt x="741779" y="215900"/>
                  </a:lnTo>
                  <a:lnTo>
                    <a:pt x="785796" y="190500"/>
                  </a:lnTo>
                  <a:lnTo>
                    <a:pt x="923572" y="152400"/>
                  </a:lnTo>
                  <a:lnTo>
                    <a:pt x="1068904" y="114300"/>
                  </a:lnTo>
                  <a:lnTo>
                    <a:pt x="1718641" y="114300"/>
                  </a:lnTo>
                  <a:lnTo>
                    <a:pt x="1672617" y="88900"/>
                  </a:lnTo>
                  <a:lnTo>
                    <a:pt x="1625634" y="76200"/>
                  </a:lnTo>
                  <a:lnTo>
                    <a:pt x="1577736" y="50800"/>
                  </a:lnTo>
                  <a:lnTo>
                    <a:pt x="1479367" y="25400"/>
                  </a:lnTo>
                  <a:close/>
                </a:path>
                <a:path extrusionOk="0" h="2438400" w="2440940">
                  <a:moveTo>
                    <a:pt x="1718641" y="114300"/>
                  </a:moveTo>
                  <a:lnTo>
                    <a:pt x="1372035" y="114300"/>
                  </a:lnTo>
                  <a:lnTo>
                    <a:pt x="1517367" y="152400"/>
                  </a:lnTo>
                  <a:lnTo>
                    <a:pt x="1655143" y="190500"/>
                  </a:lnTo>
                  <a:lnTo>
                    <a:pt x="1699160" y="215900"/>
                  </a:lnTo>
                  <a:lnTo>
                    <a:pt x="1742142" y="241300"/>
                  </a:lnTo>
                  <a:lnTo>
                    <a:pt x="1784039" y="266700"/>
                  </a:lnTo>
                  <a:lnTo>
                    <a:pt x="1824803" y="279400"/>
                  </a:lnTo>
                  <a:lnTo>
                    <a:pt x="1864384" y="317500"/>
                  </a:lnTo>
                  <a:lnTo>
                    <a:pt x="1902733" y="342900"/>
                  </a:lnTo>
                  <a:lnTo>
                    <a:pt x="1939802" y="368300"/>
                  </a:lnTo>
                  <a:lnTo>
                    <a:pt x="1975541" y="406400"/>
                  </a:lnTo>
                  <a:lnTo>
                    <a:pt x="2009902" y="431800"/>
                  </a:lnTo>
                  <a:lnTo>
                    <a:pt x="2042833" y="469900"/>
                  </a:lnTo>
                  <a:lnTo>
                    <a:pt x="2074286" y="508000"/>
                  </a:lnTo>
                  <a:lnTo>
                    <a:pt x="2104212" y="546100"/>
                  </a:lnTo>
                  <a:lnTo>
                    <a:pt x="2132561" y="584200"/>
                  </a:lnTo>
                  <a:lnTo>
                    <a:pt x="2159284" y="622300"/>
                  </a:lnTo>
                  <a:lnTo>
                    <a:pt x="2184334" y="660400"/>
                  </a:lnTo>
                  <a:lnTo>
                    <a:pt x="2207660" y="698500"/>
                  </a:lnTo>
                  <a:lnTo>
                    <a:pt x="2229214" y="749300"/>
                  </a:lnTo>
                  <a:lnTo>
                    <a:pt x="2248947" y="787400"/>
                  </a:lnTo>
                  <a:lnTo>
                    <a:pt x="2266811" y="838200"/>
                  </a:lnTo>
                  <a:lnTo>
                    <a:pt x="2282756" y="876300"/>
                  </a:lnTo>
                  <a:lnTo>
                    <a:pt x="2296733" y="927100"/>
                  </a:lnTo>
                  <a:lnTo>
                    <a:pt x="2308695" y="977900"/>
                  </a:lnTo>
                  <a:lnTo>
                    <a:pt x="2318591" y="1028700"/>
                  </a:lnTo>
                  <a:lnTo>
                    <a:pt x="2326373" y="1079500"/>
                  </a:lnTo>
                  <a:lnTo>
                    <a:pt x="2331992" y="1117600"/>
                  </a:lnTo>
                  <a:lnTo>
                    <a:pt x="2335399" y="1168400"/>
                  </a:lnTo>
                  <a:lnTo>
                    <a:pt x="2336546" y="1219200"/>
                  </a:lnTo>
                  <a:lnTo>
                    <a:pt x="2335399" y="1270000"/>
                  </a:lnTo>
                  <a:lnTo>
                    <a:pt x="2331992" y="1320800"/>
                  </a:lnTo>
                  <a:lnTo>
                    <a:pt x="2326373" y="1371600"/>
                  </a:lnTo>
                  <a:lnTo>
                    <a:pt x="2318591" y="1422400"/>
                  </a:lnTo>
                  <a:lnTo>
                    <a:pt x="2308695" y="1473200"/>
                  </a:lnTo>
                  <a:lnTo>
                    <a:pt x="2296733" y="1524000"/>
                  </a:lnTo>
                  <a:lnTo>
                    <a:pt x="2282756" y="1562100"/>
                  </a:lnTo>
                  <a:lnTo>
                    <a:pt x="2266811" y="1612900"/>
                  </a:lnTo>
                  <a:lnTo>
                    <a:pt x="2248947" y="1663700"/>
                  </a:lnTo>
                  <a:lnTo>
                    <a:pt x="2229214" y="1701800"/>
                  </a:lnTo>
                  <a:lnTo>
                    <a:pt x="2207660" y="1739900"/>
                  </a:lnTo>
                  <a:lnTo>
                    <a:pt x="2184334" y="1790700"/>
                  </a:lnTo>
                  <a:lnTo>
                    <a:pt x="2159284" y="1828800"/>
                  </a:lnTo>
                  <a:lnTo>
                    <a:pt x="2132561" y="1866900"/>
                  </a:lnTo>
                  <a:lnTo>
                    <a:pt x="2104212" y="1905000"/>
                  </a:lnTo>
                  <a:lnTo>
                    <a:pt x="2074286" y="1943100"/>
                  </a:lnTo>
                  <a:lnTo>
                    <a:pt x="2042833" y="1981200"/>
                  </a:lnTo>
                  <a:lnTo>
                    <a:pt x="2009902" y="2019300"/>
                  </a:lnTo>
                  <a:lnTo>
                    <a:pt x="1975541" y="2044700"/>
                  </a:lnTo>
                  <a:lnTo>
                    <a:pt x="1939802" y="2082800"/>
                  </a:lnTo>
                  <a:lnTo>
                    <a:pt x="1902733" y="2108200"/>
                  </a:lnTo>
                  <a:lnTo>
                    <a:pt x="1864384" y="2133600"/>
                  </a:lnTo>
                  <a:lnTo>
                    <a:pt x="1824803" y="2159000"/>
                  </a:lnTo>
                  <a:lnTo>
                    <a:pt x="1784039" y="2184400"/>
                  </a:lnTo>
                  <a:lnTo>
                    <a:pt x="1742142" y="2209800"/>
                  </a:lnTo>
                  <a:lnTo>
                    <a:pt x="1699160" y="2235200"/>
                  </a:lnTo>
                  <a:lnTo>
                    <a:pt x="1655143" y="2247900"/>
                  </a:lnTo>
                  <a:lnTo>
                    <a:pt x="1610139" y="2273300"/>
                  </a:lnTo>
                  <a:lnTo>
                    <a:pt x="1421237" y="2324100"/>
                  </a:lnTo>
                  <a:lnTo>
                    <a:pt x="1372035" y="2324100"/>
                  </a:lnTo>
                  <a:lnTo>
                    <a:pt x="1322141" y="2336800"/>
                  </a:lnTo>
                  <a:lnTo>
                    <a:pt x="1718641" y="2336800"/>
                  </a:lnTo>
                  <a:lnTo>
                    <a:pt x="1763662" y="2324100"/>
                  </a:lnTo>
                  <a:lnTo>
                    <a:pt x="1807639" y="2298700"/>
                  </a:lnTo>
                  <a:lnTo>
                    <a:pt x="1850526" y="2273300"/>
                  </a:lnTo>
                  <a:lnTo>
                    <a:pt x="1892280" y="2247900"/>
                  </a:lnTo>
                  <a:lnTo>
                    <a:pt x="1932859" y="2209800"/>
                  </a:lnTo>
                  <a:lnTo>
                    <a:pt x="1972218" y="2184400"/>
                  </a:lnTo>
                  <a:lnTo>
                    <a:pt x="2010315" y="2159000"/>
                  </a:lnTo>
                  <a:lnTo>
                    <a:pt x="2047105" y="2120900"/>
                  </a:lnTo>
                  <a:lnTo>
                    <a:pt x="2082546" y="2082800"/>
                  </a:lnTo>
                  <a:lnTo>
                    <a:pt x="2116915" y="2057400"/>
                  </a:lnTo>
                  <a:lnTo>
                    <a:pt x="2149809" y="2019300"/>
                  </a:lnTo>
                  <a:lnTo>
                    <a:pt x="2181185" y="1981200"/>
                  </a:lnTo>
                  <a:lnTo>
                    <a:pt x="2210998" y="1943100"/>
                  </a:lnTo>
                  <a:lnTo>
                    <a:pt x="2239205" y="1892300"/>
                  </a:lnTo>
                  <a:lnTo>
                    <a:pt x="2265762" y="1854200"/>
                  </a:lnTo>
                  <a:lnTo>
                    <a:pt x="2290625" y="1816100"/>
                  </a:lnTo>
                  <a:lnTo>
                    <a:pt x="2313751" y="1765300"/>
                  </a:lnTo>
                  <a:lnTo>
                    <a:pt x="2335096" y="1727200"/>
                  </a:lnTo>
                  <a:lnTo>
                    <a:pt x="2354615" y="1676400"/>
                  </a:lnTo>
                  <a:lnTo>
                    <a:pt x="2372266" y="1625600"/>
                  </a:lnTo>
                  <a:lnTo>
                    <a:pt x="2388004" y="1587500"/>
                  </a:lnTo>
                  <a:lnTo>
                    <a:pt x="2401785" y="1536700"/>
                  </a:lnTo>
                  <a:lnTo>
                    <a:pt x="2413567" y="1485900"/>
                  </a:lnTo>
                  <a:lnTo>
                    <a:pt x="2423304" y="1435100"/>
                  </a:lnTo>
                  <a:lnTo>
                    <a:pt x="2430954" y="1384300"/>
                  </a:lnTo>
                  <a:lnTo>
                    <a:pt x="2436472" y="1333500"/>
                  </a:lnTo>
                  <a:lnTo>
                    <a:pt x="2439815" y="1282700"/>
                  </a:lnTo>
                  <a:lnTo>
                    <a:pt x="2440939" y="1219200"/>
                  </a:lnTo>
                  <a:lnTo>
                    <a:pt x="2439815" y="1168400"/>
                  </a:lnTo>
                  <a:lnTo>
                    <a:pt x="2436472" y="1117600"/>
                  </a:lnTo>
                  <a:lnTo>
                    <a:pt x="2430954" y="1066800"/>
                  </a:lnTo>
                  <a:lnTo>
                    <a:pt x="2423304" y="1016000"/>
                  </a:lnTo>
                  <a:lnTo>
                    <a:pt x="2413567" y="965200"/>
                  </a:lnTo>
                  <a:lnTo>
                    <a:pt x="2401785" y="914400"/>
                  </a:lnTo>
                  <a:lnTo>
                    <a:pt x="2388004" y="863600"/>
                  </a:lnTo>
                  <a:lnTo>
                    <a:pt x="2372266" y="825500"/>
                  </a:lnTo>
                  <a:lnTo>
                    <a:pt x="2354615" y="774700"/>
                  </a:lnTo>
                  <a:lnTo>
                    <a:pt x="2335096" y="723900"/>
                  </a:lnTo>
                  <a:lnTo>
                    <a:pt x="2313751" y="685800"/>
                  </a:lnTo>
                  <a:lnTo>
                    <a:pt x="2290625" y="635000"/>
                  </a:lnTo>
                  <a:lnTo>
                    <a:pt x="2265762" y="596900"/>
                  </a:lnTo>
                  <a:lnTo>
                    <a:pt x="2239205" y="546100"/>
                  </a:lnTo>
                  <a:lnTo>
                    <a:pt x="2210998" y="508000"/>
                  </a:lnTo>
                  <a:lnTo>
                    <a:pt x="2181185" y="469900"/>
                  </a:lnTo>
                  <a:lnTo>
                    <a:pt x="2149809" y="431800"/>
                  </a:lnTo>
                  <a:lnTo>
                    <a:pt x="2116915" y="393700"/>
                  </a:lnTo>
                  <a:lnTo>
                    <a:pt x="2082546" y="355600"/>
                  </a:lnTo>
                  <a:lnTo>
                    <a:pt x="2047105" y="330200"/>
                  </a:lnTo>
                  <a:lnTo>
                    <a:pt x="2010315" y="292100"/>
                  </a:lnTo>
                  <a:lnTo>
                    <a:pt x="1972218" y="266700"/>
                  </a:lnTo>
                  <a:lnTo>
                    <a:pt x="1932859" y="228600"/>
                  </a:lnTo>
                  <a:lnTo>
                    <a:pt x="1892280" y="203200"/>
                  </a:lnTo>
                  <a:lnTo>
                    <a:pt x="1850526" y="177800"/>
                  </a:lnTo>
                  <a:lnTo>
                    <a:pt x="1807639" y="152400"/>
                  </a:lnTo>
                  <a:lnTo>
                    <a:pt x="1763662" y="127000"/>
                  </a:lnTo>
                  <a:lnTo>
                    <a:pt x="1718641" y="114300"/>
                  </a:lnTo>
                  <a:close/>
                </a:path>
                <a:path extrusionOk="0" h="2438400" w="2440940">
                  <a:moveTo>
                    <a:pt x="1377859" y="12700"/>
                  </a:moveTo>
                  <a:lnTo>
                    <a:pt x="1063848" y="12700"/>
                  </a:lnTo>
                  <a:lnTo>
                    <a:pt x="1012855" y="25400"/>
                  </a:lnTo>
                  <a:lnTo>
                    <a:pt x="1428984" y="25400"/>
                  </a:lnTo>
                  <a:lnTo>
                    <a:pt x="1377859" y="12700"/>
                  </a:lnTo>
                  <a:close/>
                </a:path>
                <a:path extrusionOk="0" h="2438400" w="2440940">
                  <a:moveTo>
                    <a:pt x="1273558" y="0"/>
                  </a:moveTo>
                  <a:lnTo>
                    <a:pt x="1167704" y="0"/>
                  </a:lnTo>
                  <a:lnTo>
                    <a:pt x="1115481" y="12700"/>
                  </a:lnTo>
                  <a:lnTo>
                    <a:pt x="1326036" y="12700"/>
                  </a:lnTo>
                  <a:lnTo>
                    <a:pt x="1273558" y="0"/>
                  </a:lnTo>
                  <a:close/>
                </a:path>
              </a:pathLst>
            </a:custGeom>
            <a:solidFill>
              <a:srgbClr val="C9C9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37" name="Google Shape;537;p14"/>
            <p:cNvPicPr preferRelativeResize="0"/>
            <p:nvPr/>
          </p:nvPicPr>
          <p:blipFill rotWithShape="1">
            <a:blip r:embed="rId14">
              <a:alphaModFix/>
            </a:blip>
            <a:srcRect b="0" l="0" r="0" t="0"/>
            <a:stretch/>
          </p:blipFill>
          <p:spPr>
            <a:xfrm>
              <a:off x="4272279" y="2603500"/>
              <a:ext cx="3650233" cy="3187954"/>
            </a:xfrm>
            <a:prstGeom prst="rect">
              <a:avLst/>
            </a:prstGeom>
            <a:noFill/>
            <a:ln>
              <a:noFill/>
            </a:ln>
          </p:spPr>
        </p:pic>
        <p:sp>
          <p:nvSpPr>
            <p:cNvPr id="538" name="Google Shape;538;p14"/>
            <p:cNvSpPr/>
            <p:nvPr/>
          </p:nvSpPr>
          <p:spPr>
            <a:xfrm>
              <a:off x="4378960" y="2618231"/>
              <a:ext cx="3505200" cy="3043555"/>
            </a:xfrm>
            <a:custGeom>
              <a:rect b="b" l="l" r="r" t="t"/>
              <a:pathLst>
                <a:path extrusionOk="0" h="3043554" w="3505200">
                  <a:moveTo>
                    <a:pt x="3505200" y="1168019"/>
                  </a:moveTo>
                  <a:lnTo>
                    <a:pt x="3497237" y="1128115"/>
                  </a:lnTo>
                  <a:lnTo>
                    <a:pt x="3475647" y="1095679"/>
                  </a:lnTo>
                  <a:lnTo>
                    <a:pt x="3443846" y="1073886"/>
                  </a:lnTo>
                  <a:lnTo>
                    <a:pt x="3405251" y="1065911"/>
                  </a:lnTo>
                  <a:lnTo>
                    <a:pt x="3365322" y="1073886"/>
                  </a:lnTo>
                  <a:lnTo>
                    <a:pt x="3332835" y="1095679"/>
                  </a:lnTo>
                  <a:lnTo>
                    <a:pt x="3311004" y="1128115"/>
                  </a:lnTo>
                  <a:lnTo>
                    <a:pt x="3303016" y="1168019"/>
                  </a:lnTo>
                  <a:lnTo>
                    <a:pt x="3302190" y="1216329"/>
                  </a:lnTo>
                  <a:lnTo>
                    <a:pt x="3299752" y="1264246"/>
                  </a:lnTo>
                  <a:lnTo>
                    <a:pt x="3295726" y="1311719"/>
                  </a:lnTo>
                  <a:lnTo>
                    <a:pt x="3290138" y="1358760"/>
                  </a:lnTo>
                  <a:lnTo>
                    <a:pt x="3283000" y="1405305"/>
                  </a:lnTo>
                  <a:lnTo>
                    <a:pt x="3274352" y="1451356"/>
                  </a:lnTo>
                  <a:lnTo>
                    <a:pt x="3264217" y="1496872"/>
                  </a:lnTo>
                  <a:lnTo>
                    <a:pt x="3252622" y="1541830"/>
                  </a:lnTo>
                  <a:lnTo>
                    <a:pt x="3239592" y="1586204"/>
                  </a:lnTo>
                  <a:lnTo>
                    <a:pt x="3225152" y="1629968"/>
                  </a:lnTo>
                  <a:lnTo>
                    <a:pt x="3209328" y="1673098"/>
                  </a:lnTo>
                  <a:lnTo>
                    <a:pt x="3192157" y="1715554"/>
                  </a:lnTo>
                  <a:lnTo>
                    <a:pt x="3173641" y="1757324"/>
                  </a:lnTo>
                  <a:lnTo>
                    <a:pt x="3153841" y="1798370"/>
                  </a:lnTo>
                  <a:lnTo>
                    <a:pt x="3132747" y="1838680"/>
                  </a:lnTo>
                  <a:lnTo>
                    <a:pt x="3110407" y="1878215"/>
                  </a:lnTo>
                  <a:lnTo>
                    <a:pt x="3086849" y="1916950"/>
                  </a:lnTo>
                  <a:lnTo>
                    <a:pt x="3062084" y="1954860"/>
                  </a:lnTo>
                  <a:lnTo>
                    <a:pt x="3036151" y="1991931"/>
                  </a:lnTo>
                  <a:lnTo>
                    <a:pt x="3009074" y="2028113"/>
                  </a:lnTo>
                  <a:lnTo>
                    <a:pt x="2980880" y="2063394"/>
                  </a:lnTo>
                  <a:lnTo>
                    <a:pt x="2951594" y="2097747"/>
                  </a:lnTo>
                  <a:lnTo>
                    <a:pt x="2921228" y="2131136"/>
                  </a:lnTo>
                  <a:lnTo>
                    <a:pt x="2889834" y="2163546"/>
                  </a:lnTo>
                  <a:lnTo>
                    <a:pt x="2857411" y="2194941"/>
                  </a:lnTo>
                  <a:lnTo>
                    <a:pt x="2824010" y="2225306"/>
                  </a:lnTo>
                  <a:lnTo>
                    <a:pt x="2789656" y="2254605"/>
                  </a:lnTo>
                  <a:lnTo>
                    <a:pt x="2754350" y="2282812"/>
                  </a:lnTo>
                  <a:lnTo>
                    <a:pt x="2718143" y="2309901"/>
                  </a:lnTo>
                  <a:lnTo>
                    <a:pt x="2681046" y="2335860"/>
                  </a:lnTo>
                  <a:lnTo>
                    <a:pt x="2643098" y="2360638"/>
                  </a:lnTo>
                  <a:lnTo>
                    <a:pt x="2604325" y="2384209"/>
                  </a:lnTo>
                  <a:lnTo>
                    <a:pt x="2564739" y="2406573"/>
                  </a:lnTo>
                  <a:lnTo>
                    <a:pt x="2524379" y="2427681"/>
                  </a:lnTo>
                  <a:lnTo>
                    <a:pt x="2483256" y="2447518"/>
                  </a:lnTo>
                  <a:lnTo>
                    <a:pt x="2441422" y="2466048"/>
                  </a:lnTo>
                  <a:lnTo>
                    <a:pt x="2398877" y="2483243"/>
                  </a:lnTo>
                  <a:lnTo>
                    <a:pt x="2355672" y="2499093"/>
                  </a:lnTo>
                  <a:lnTo>
                    <a:pt x="2311806" y="2513546"/>
                  </a:lnTo>
                  <a:lnTo>
                    <a:pt x="2267331" y="2526601"/>
                  </a:lnTo>
                  <a:lnTo>
                    <a:pt x="2222258" y="2538222"/>
                  </a:lnTo>
                  <a:lnTo>
                    <a:pt x="2176615" y="2548369"/>
                  </a:lnTo>
                  <a:lnTo>
                    <a:pt x="2130425" y="2557030"/>
                  </a:lnTo>
                  <a:lnTo>
                    <a:pt x="2083727" y="2564180"/>
                  </a:lnTo>
                  <a:lnTo>
                    <a:pt x="2036533" y="2569794"/>
                  </a:lnTo>
                  <a:lnTo>
                    <a:pt x="1988883" y="2573832"/>
                  </a:lnTo>
                  <a:lnTo>
                    <a:pt x="1940788" y="2576271"/>
                  </a:lnTo>
                  <a:lnTo>
                    <a:pt x="1892300" y="2577096"/>
                  </a:lnTo>
                  <a:lnTo>
                    <a:pt x="1843925" y="2576271"/>
                  </a:lnTo>
                  <a:lnTo>
                    <a:pt x="1795970" y="2573832"/>
                  </a:lnTo>
                  <a:lnTo>
                    <a:pt x="1748434" y="2569794"/>
                  </a:lnTo>
                  <a:lnTo>
                    <a:pt x="1701342" y="2564180"/>
                  </a:lnTo>
                  <a:lnTo>
                    <a:pt x="1654733" y="2557030"/>
                  </a:lnTo>
                  <a:lnTo>
                    <a:pt x="1608632" y="2548369"/>
                  </a:lnTo>
                  <a:lnTo>
                    <a:pt x="1563065" y="2538222"/>
                  </a:lnTo>
                  <a:lnTo>
                    <a:pt x="1518056" y="2526601"/>
                  </a:lnTo>
                  <a:lnTo>
                    <a:pt x="1473631" y="2513546"/>
                  </a:lnTo>
                  <a:lnTo>
                    <a:pt x="1429816" y="2499093"/>
                  </a:lnTo>
                  <a:lnTo>
                    <a:pt x="1386636" y="2483243"/>
                  </a:lnTo>
                  <a:lnTo>
                    <a:pt x="1344129" y="2466048"/>
                  </a:lnTo>
                  <a:lnTo>
                    <a:pt x="1302308" y="2447518"/>
                  </a:lnTo>
                  <a:lnTo>
                    <a:pt x="1261211" y="2427681"/>
                  </a:lnTo>
                  <a:lnTo>
                    <a:pt x="1220863" y="2406573"/>
                  </a:lnTo>
                  <a:lnTo>
                    <a:pt x="1181277" y="2384209"/>
                  </a:lnTo>
                  <a:lnTo>
                    <a:pt x="1142504" y="2360638"/>
                  </a:lnTo>
                  <a:lnTo>
                    <a:pt x="1104544" y="2335860"/>
                  </a:lnTo>
                  <a:lnTo>
                    <a:pt x="1067435" y="2309901"/>
                  </a:lnTo>
                  <a:lnTo>
                    <a:pt x="1031201" y="2282812"/>
                  </a:lnTo>
                  <a:lnTo>
                    <a:pt x="995883" y="2254605"/>
                  </a:lnTo>
                  <a:lnTo>
                    <a:pt x="961491" y="2225306"/>
                  </a:lnTo>
                  <a:lnTo>
                    <a:pt x="928065" y="2194941"/>
                  </a:lnTo>
                  <a:lnTo>
                    <a:pt x="895616" y="2163546"/>
                  </a:lnTo>
                  <a:lnTo>
                    <a:pt x="864171" y="2131136"/>
                  </a:lnTo>
                  <a:lnTo>
                    <a:pt x="833780" y="2097747"/>
                  </a:lnTo>
                  <a:lnTo>
                    <a:pt x="804443" y="2063394"/>
                  </a:lnTo>
                  <a:lnTo>
                    <a:pt x="776198" y="2028113"/>
                  </a:lnTo>
                  <a:lnTo>
                    <a:pt x="749084" y="1991931"/>
                  </a:lnTo>
                  <a:lnTo>
                    <a:pt x="723099" y="1954860"/>
                  </a:lnTo>
                  <a:lnTo>
                    <a:pt x="698296" y="1916950"/>
                  </a:lnTo>
                  <a:lnTo>
                    <a:pt x="674687" y="1878215"/>
                  </a:lnTo>
                  <a:lnTo>
                    <a:pt x="652297" y="1838680"/>
                  </a:lnTo>
                  <a:lnTo>
                    <a:pt x="631164" y="1798370"/>
                  </a:lnTo>
                  <a:lnTo>
                    <a:pt x="611301" y="1757324"/>
                  </a:lnTo>
                  <a:lnTo>
                    <a:pt x="592759" y="1715554"/>
                  </a:lnTo>
                  <a:lnTo>
                    <a:pt x="575538" y="1673098"/>
                  </a:lnTo>
                  <a:lnTo>
                    <a:pt x="559676" y="1629968"/>
                  </a:lnTo>
                  <a:lnTo>
                    <a:pt x="545198" y="1586204"/>
                  </a:lnTo>
                  <a:lnTo>
                    <a:pt x="532130" y="1541830"/>
                  </a:lnTo>
                  <a:lnTo>
                    <a:pt x="520496" y="1496872"/>
                  </a:lnTo>
                  <a:lnTo>
                    <a:pt x="510336" y="1451356"/>
                  </a:lnTo>
                  <a:lnTo>
                    <a:pt x="501650" y="1405305"/>
                  </a:lnTo>
                  <a:lnTo>
                    <a:pt x="494499" y="1358760"/>
                  </a:lnTo>
                  <a:lnTo>
                    <a:pt x="488886" y="1311719"/>
                  </a:lnTo>
                  <a:lnTo>
                    <a:pt x="484847" y="1264246"/>
                  </a:lnTo>
                  <a:lnTo>
                    <a:pt x="482396" y="1216329"/>
                  </a:lnTo>
                  <a:lnTo>
                    <a:pt x="481584" y="1168019"/>
                  </a:lnTo>
                  <a:lnTo>
                    <a:pt x="482473" y="1116812"/>
                  </a:lnTo>
                  <a:lnTo>
                    <a:pt x="485165" y="1065911"/>
                  </a:lnTo>
                  <a:lnTo>
                    <a:pt x="489623" y="1015365"/>
                  </a:lnTo>
                  <a:lnTo>
                    <a:pt x="495846" y="965212"/>
                  </a:lnTo>
                  <a:lnTo>
                    <a:pt x="503821" y="915492"/>
                  </a:lnTo>
                  <a:lnTo>
                    <a:pt x="513511" y="866241"/>
                  </a:lnTo>
                  <a:lnTo>
                    <a:pt x="524941" y="817486"/>
                  </a:lnTo>
                  <a:lnTo>
                    <a:pt x="538060" y="769277"/>
                  </a:lnTo>
                  <a:lnTo>
                    <a:pt x="552869" y="721639"/>
                  </a:lnTo>
                  <a:lnTo>
                    <a:pt x="569366" y="674624"/>
                  </a:lnTo>
                  <a:lnTo>
                    <a:pt x="587514" y="628256"/>
                  </a:lnTo>
                  <a:lnTo>
                    <a:pt x="607314" y="582587"/>
                  </a:lnTo>
                  <a:lnTo>
                    <a:pt x="628738" y="537629"/>
                  </a:lnTo>
                  <a:lnTo>
                    <a:pt x="651789" y="493445"/>
                  </a:lnTo>
                  <a:lnTo>
                    <a:pt x="676452" y="450049"/>
                  </a:lnTo>
                  <a:lnTo>
                    <a:pt x="702691" y="407504"/>
                  </a:lnTo>
                  <a:lnTo>
                    <a:pt x="730516" y="365823"/>
                  </a:lnTo>
                  <a:lnTo>
                    <a:pt x="759904" y="325056"/>
                  </a:lnTo>
                  <a:lnTo>
                    <a:pt x="790841" y="285242"/>
                  </a:lnTo>
                  <a:lnTo>
                    <a:pt x="823315" y="246405"/>
                  </a:lnTo>
                  <a:lnTo>
                    <a:pt x="857300" y="208597"/>
                  </a:lnTo>
                  <a:lnTo>
                    <a:pt x="892810" y="171831"/>
                  </a:lnTo>
                  <a:lnTo>
                    <a:pt x="915809" y="137731"/>
                  </a:lnTo>
                  <a:lnTo>
                    <a:pt x="923480" y="99542"/>
                  </a:lnTo>
                  <a:lnTo>
                    <a:pt x="915809" y="61785"/>
                  </a:lnTo>
                  <a:lnTo>
                    <a:pt x="892810" y="28956"/>
                  </a:lnTo>
                  <a:lnTo>
                    <a:pt x="859878" y="7239"/>
                  </a:lnTo>
                  <a:lnTo>
                    <a:pt x="822337" y="0"/>
                  </a:lnTo>
                  <a:lnTo>
                    <a:pt x="784809" y="7239"/>
                  </a:lnTo>
                  <a:lnTo>
                    <a:pt x="751967" y="28956"/>
                  </a:lnTo>
                  <a:lnTo>
                    <a:pt x="717435" y="64477"/>
                  </a:lnTo>
                  <a:lnTo>
                    <a:pt x="684149" y="100863"/>
                  </a:lnTo>
                  <a:lnTo>
                    <a:pt x="652081" y="138087"/>
                  </a:lnTo>
                  <a:lnTo>
                    <a:pt x="621245" y="176110"/>
                  </a:lnTo>
                  <a:lnTo>
                    <a:pt x="591680" y="214922"/>
                  </a:lnTo>
                  <a:lnTo>
                    <a:pt x="563372" y="254508"/>
                  </a:lnTo>
                  <a:lnTo>
                    <a:pt x="536333" y="294817"/>
                  </a:lnTo>
                  <a:lnTo>
                    <a:pt x="510590" y="335851"/>
                  </a:lnTo>
                  <a:lnTo>
                    <a:pt x="486143" y="377571"/>
                  </a:lnTo>
                  <a:lnTo>
                    <a:pt x="462991" y="419950"/>
                  </a:lnTo>
                  <a:lnTo>
                    <a:pt x="441172" y="462965"/>
                  </a:lnTo>
                  <a:lnTo>
                    <a:pt x="420674" y="506603"/>
                  </a:lnTo>
                  <a:lnTo>
                    <a:pt x="401523" y="550824"/>
                  </a:lnTo>
                  <a:lnTo>
                    <a:pt x="383717" y="595604"/>
                  </a:lnTo>
                  <a:lnTo>
                    <a:pt x="367271" y="640930"/>
                  </a:lnTo>
                  <a:lnTo>
                    <a:pt x="352196" y="686765"/>
                  </a:lnTo>
                  <a:lnTo>
                    <a:pt x="338518" y="733094"/>
                  </a:lnTo>
                  <a:lnTo>
                    <a:pt x="326224" y="779894"/>
                  </a:lnTo>
                  <a:lnTo>
                    <a:pt x="315341" y="827125"/>
                  </a:lnTo>
                  <a:lnTo>
                    <a:pt x="305866" y="874776"/>
                  </a:lnTo>
                  <a:lnTo>
                    <a:pt x="297827" y="922820"/>
                  </a:lnTo>
                  <a:lnTo>
                    <a:pt x="291211" y="971232"/>
                  </a:lnTo>
                  <a:lnTo>
                    <a:pt x="286054" y="1019975"/>
                  </a:lnTo>
                  <a:lnTo>
                    <a:pt x="282359" y="1069047"/>
                  </a:lnTo>
                  <a:lnTo>
                    <a:pt x="280136" y="1118400"/>
                  </a:lnTo>
                  <a:lnTo>
                    <a:pt x="279400" y="1168019"/>
                  </a:lnTo>
                  <a:lnTo>
                    <a:pt x="280136" y="1217383"/>
                  </a:lnTo>
                  <a:lnTo>
                    <a:pt x="282359" y="1266494"/>
                  </a:lnTo>
                  <a:lnTo>
                    <a:pt x="286054" y="1315339"/>
                  </a:lnTo>
                  <a:lnTo>
                    <a:pt x="291211" y="1363878"/>
                  </a:lnTo>
                  <a:lnTo>
                    <a:pt x="297827" y="1412100"/>
                  </a:lnTo>
                  <a:lnTo>
                    <a:pt x="305866" y="1459979"/>
                  </a:lnTo>
                  <a:lnTo>
                    <a:pt x="315341" y="1507477"/>
                  </a:lnTo>
                  <a:lnTo>
                    <a:pt x="326224" y="1554568"/>
                  </a:lnTo>
                  <a:lnTo>
                    <a:pt x="338518" y="1601241"/>
                  </a:lnTo>
                  <a:lnTo>
                    <a:pt x="352196" y="1647469"/>
                  </a:lnTo>
                  <a:lnTo>
                    <a:pt x="367271" y="1693214"/>
                  </a:lnTo>
                  <a:lnTo>
                    <a:pt x="383717" y="1738464"/>
                  </a:lnTo>
                  <a:lnTo>
                    <a:pt x="401523" y="1783181"/>
                  </a:lnTo>
                  <a:lnTo>
                    <a:pt x="420674" y="1827339"/>
                  </a:lnTo>
                  <a:lnTo>
                    <a:pt x="441172" y="1870925"/>
                  </a:lnTo>
                  <a:lnTo>
                    <a:pt x="462991" y="1913915"/>
                  </a:lnTo>
                  <a:lnTo>
                    <a:pt x="486143" y="1956257"/>
                  </a:lnTo>
                  <a:lnTo>
                    <a:pt x="510590" y="1997951"/>
                  </a:lnTo>
                  <a:lnTo>
                    <a:pt x="536333" y="2038972"/>
                  </a:lnTo>
                  <a:lnTo>
                    <a:pt x="563372" y="2079269"/>
                  </a:lnTo>
                  <a:lnTo>
                    <a:pt x="591680" y="2118842"/>
                  </a:lnTo>
                  <a:lnTo>
                    <a:pt x="621245" y="2157653"/>
                  </a:lnTo>
                  <a:lnTo>
                    <a:pt x="652081" y="2195677"/>
                  </a:lnTo>
                  <a:lnTo>
                    <a:pt x="684149" y="2232901"/>
                  </a:lnTo>
                  <a:lnTo>
                    <a:pt x="716013" y="2267750"/>
                  </a:lnTo>
                  <a:lnTo>
                    <a:pt x="0" y="2981579"/>
                  </a:lnTo>
                  <a:lnTo>
                    <a:pt x="60452" y="3043428"/>
                  </a:lnTo>
                  <a:lnTo>
                    <a:pt x="776935" y="2329027"/>
                  </a:lnTo>
                  <a:lnTo>
                    <a:pt x="787514" y="2339276"/>
                  </a:lnTo>
                  <a:lnTo>
                    <a:pt x="823925" y="2372537"/>
                  </a:lnTo>
                  <a:lnTo>
                    <a:pt x="861174" y="2404554"/>
                  </a:lnTo>
                  <a:lnTo>
                    <a:pt x="899248" y="2435339"/>
                  </a:lnTo>
                  <a:lnTo>
                    <a:pt x="938098" y="2464879"/>
                  </a:lnTo>
                  <a:lnTo>
                    <a:pt x="977722" y="2493149"/>
                  </a:lnTo>
                  <a:lnTo>
                    <a:pt x="1018082" y="2520150"/>
                  </a:lnTo>
                  <a:lnTo>
                    <a:pt x="1059154" y="2545854"/>
                  </a:lnTo>
                  <a:lnTo>
                    <a:pt x="1100912" y="2570276"/>
                  </a:lnTo>
                  <a:lnTo>
                    <a:pt x="1143342" y="2593390"/>
                  </a:lnTo>
                  <a:lnTo>
                    <a:pt x="1186408" y="2615184"/>
                  </a:lnTo>
                  <a:lnTo>
                    <a:pt x="1230083" y="2635656"/>
                  </a:lnTo>
                  <a:lnTo>
                    <a:pt x="1274356" y="2654782"/>
                  </a:lnTo>
                  <a:lnTo>
                    <a:pt x="1319199" y="2672562"/>
                  </a:lnTo>
                  <a:lnTo>
                    <a:pt x="1364576" y="2688983"/>
                  </a:lnTo>
                  <a:lnTo>
                    <a:pt x="1410462" y="2704033"/>
                  </a:lnTo>
                  <a:lnTo>
                    <a:pt x="1456855" y="2717698"/>
                  </a:lnTo>
                  <a:lnTo>
                    <a:pt x="1503705" y="2729979"/>
                  </a:lnTo>
                  <a:lnTo>
                    <a:pt x="1550987" y="2740850"/>
                  </a:lnTo>
                  <a:lnTo>
                    <a:pt x="1598701" y="2750299"/>
                  </a:lnTo>
                  <a:lnTo>
                    <a:pt x="1646796" y="2758338"/>
                  </a:lnTo>
                  <a:lnTo>
                    <a:pt x="1695259" y="2764929"/>
                  </a:lnTo>
                  <a:lnTo>
                    <a:pt x="1744065" y="2770073"/>
                  </a:lnTo>
                  <a:lnTo>
                    <a:pt x="1793189" y="2773769"/>
                  </a:lnTo>
                  <a:lnTo>
                    <a:pt x="1842604" y="2775991"/>
                  </a:lnTo>
                  <a:lnTo>
                    <a:pt x="1892300" y="2776728"/>
                  </a:lnTo>
                  <a:lnTo>
                    <a:pt x="1941982" y="2775991"/>
                  </a:lnTo>
                  <a:lnTo>
                    <a:pt x="1991398" y="2773769"/>
                  </a:lnTo>
                  <a:lnTo>
                    <a:pt x="2040521" y="2770073"/>
                  </a:lnTo>
                  <a:lnTo>
                    <a:pt x="2089327" y="2764929"/>
                  </a:lnTo>
                  <a:lnTo>
                    <a:pt x="2137791" y="2758338"/>
                  </a:lnTo>
                  <a:lnTo>
                    <a:pt x="2185886" y="2750299"/>
                  </a:lnTo>
                  <a:lnTo>
                    <a:pt x="2233599" y="2740850"/>
                  </a:lnTo>
                  <a:lnTo>
                    <a:pt x="2280882" y="2729979"/>
                  </a:lnTo>
                  <a:lnTo>
                    <a:pt x="2327732" y="2717698"/>
                  </a:lnTo>
                  <a:lnTo>
                    <a:pt x="2374125" y="2704033"/>
                  </a:lnTo>
                  <a:lnTo>
                    <a:pt x="2420010" y="2688983"/>
                  </a:lnTo>
                  <a:lnTo>
                    <a:pt x="2465387" y="2672562"/>
                  </a:lnTo>
                  <a:lnTo>
                    <a:pt x="2510231" y="2654782"/>
                  </a:lnTo>
                  <a:lnTo>
                    <a:pt x="2554503" y="2635656"/>
                  </a:lnTo>
                  <a:lnTo>
                    <a:pt x="2598178" y="2615184"/>
                  </a:lnTo>
                  <a:lnTo>
                    <a:pt x="2641244" y="2593390"/>
                  </a:lnTo>
                  <a:lnTo>
                    <a:pt x="2683675" y="2570276"/>
                  </a:lnTo>
                  <a:lnTo>
                    <a:pt x="2725432" y="2545854"/>
                  </a:lnTo>
                  <a:lnTo>
                    <a:pt x="2766504" y="2520150"/>
                  </a:lnTo>
                  <a:lnTo>
                    <a:pt x="2806865" y="2493149"/>
                  </a:lnTo>
                  <a:lnTo>
                    <a:pt x="2846489" y="2464879"/>
                  </a:lnTo>
                  <a:lnTo>
                    <a:pt x="2885338" y="2435339"/>
                  </a:lnTo>
                  <a:lnTo>
                    <a:pt x="2923413" y="2404554"/>
                  </a:lnTo>
                  <a:lnTo>
                    <a:pt x="2960662" y="2372537"/>
                  </a:lnTo>
                  <a:lnTo>
                    <a:pt x="2997073" y="2339276"/>
                  </a:lnTo>
                  <a:lnTo>
                    <a:pt x="3032633" y="2304796"/>
                  </a:lnTo>
                  <a:lnTo>
                    <a:pt x="3067151" y="2269286"/>
                  </a:lnTo>
                  <a:lnTo>
                    <a:pt x="3100438" y="2232901"/>
                  </a:lnTo>
                  <a:lnTo>
                    <a:pt x="3132505" y="2195677"/>
                  </a:lnTo>
                  <a:lnTo>
                    <a:pt x="3163341" y="2157653"/>
                  </a:lnTo>
                  <a:lnTo>
                    <a:pt x="3192907" y="2118842"/>
                  </a:lnTo>
                  <a:lnTo>
                    <a:pt x="3221215" y="2079269"/>
                  </a:lnTo>
                  <a:lnTo>
                    <a:pt x="3248253" y="2038972"/>
                  </a:lnTo>
                  <a:lnTo>
                    <a:pt x="3273996" y="1997951"/>
                  </a:lnTo>
                  <a:lnTo>
                    <a:pt x="3298444" y="1956257"/>
                  </a:lnTo>
                  <a:lnTo>
                    <a:pt x="3321596" y="1913915"/>
                  </a:lnTo>
                  <a:lnTo>
                    <a:pt x="3343414" y="1870925"/>
                  </a:lnTo>
                  <a:lnTo>
                    <a:pt x="3363912" y="1827339"/>
                  </a:lnTo>
                  <a:lnTo>
                    <a:pt x="3383064" y="1783181"/>
                  </a:lnTo>
                  <a:lnTo>
                    <a:pt x="3400869" y="1738464"/>
                  </a:lnTo>
                  <a:lnTo>
                    <a:pt x="3417316" y="1693214"/>
                  </a:lnTo>
                  <a:lnTo>
                    <a:pt x="3432391" y="1647469"/>
                  </a:lnTo>
                  <a:lnTo>
                    <a:pt x="3446068" y="1601241"/>
                  </a:lnTo>
                  <a:lnTo>
                    <a:pt x="3458362" y="1554568"/>
                  </a:lnTo>
                  <a:lnTo>
                    <a:pt x="3469246" y="1507477"/>
                  </a:lnTo>
                  <a:lnTo>
                    <a:pt x="3478720" y="1459979"/>
                  </a:lnTo>
                  <a:lnTo>
                    <a:pt x="3486759" y="1412100"/>
                  </a:lnTo>
                  <a:lnTo>
                    <a:pt x="3493376" y="1363878"/>
                  </a:lnTo>
                  <a:lnTo>
                    <a:pt x="3498532" y="1315339"/>
                  </a:lnTo>
                  <a:lnTo>
                    <a:pt x="3502228" y="1266494"/>
                  </a:lnTo>
                  <a:lnTo>
                    <a:pt x="3504450" y="1217383"/>
                  </a:lnTo>
                  <a:lnTo>
                    <a:pt x="3505200" y="1168019"/>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39" name="Google Shape;539;p14"/>
            <p:cNvPicPr preferRelativeResize="0"/>
            <p:nvPr/>
          </p:nvPicPr>
          <p:blipFill rotWithShape="1">
            <a:blip r:embed="rId15">
              <a:alphaModFix/>
            </a:blip>
            <a:srcRect b="0" l="0" r="0" t="0"/>
            <a:stretch/>
          </p:blipFill>
          <p:spPr>
            <a:xfrm>
              <a:off x="4312411" y="5531611"/>
              <a:ext cx="197167" cy="196589"/>
            </a:xfrm>
            <a:prstGeom prst="rect">
              <a:avLst/>
            </a:prstGeom>
            <a:noFill/>
            <a:ln>
              <a:noFill/>
            </a:ln>
          </p:spPr>
        </p:pic>
        <p:pic>
          <p:nvPicPr>
            <p:cNvPr id="540" name="Google Shape;540;p14"/>
            <p:cNvPicPr preferRelativeResize="0"/>
            <p:nvPr/>
          </p:nvPicPr>
          <p:blipFill rotWithShape="1">
            <a:blip r:embed="rId16">
              <a:alphaModFix/>
            </a:blip>
            <a:srcRect b="0" l="0" r="0" t="0"/>
            <a:stretch/>
          </p:blipFill>
          <p:spPr>
            <a:xfrm>
              <a:off x="3769359" y="1249680"/>
              <a:ext cx="693674" cy="691134"/>
            </a:xfrm>
            <a:prstGeom prst="rect">
              <a:avLst/>
            </a:prstGeom>
            <a:noFill/>
            <a:ln>
              <a:noFill/>
            </a:ln>
          </p:spPr>
        </p:pic>
        <p:pic>
          <p:nvPicPr>
            <p:cNvPr id="541" name="Google Shape;541;p14"/>
            <p:cNvPicPr preferRelativeResize="0"/>
            <p:nvPr/>
          </p:nvPicPr>
          <p:blipFill rotWithShape="1">
            <a:blip r:embed="rId17">
              <a:alphaModFix/>
            </a:blip>
            <a:srcRect b="0" l="0" r="0" t="0"/>
            <a:stretch/>
          </p:blipFill>
          <p:spPr>
            <a:xfrm>
              <a:off x="3822699" y="1264919"/>
              <a:ext cx="589279" cy="586993"/>
            </a:xfrm>
            <a:prstGeom prst="rect">
              <a:avLst/>
            </a:prstGeom>
            <a:noFill/>
            <a:ln>
              <a:noFill/>
            </a:ln>
          </p:spPr>
        </p:pic>
        <p:sp>
          <p:nvSpPr>
            <p:cNvPr id="542" name="Google Shape;542;p14"/>
            <p:cNvSpPr/>
            <p:nvPr/>
          </p:nvSpPr>
          <p:spPr>
            <a:xfrm>
              <a:off x="3888739" y="1330960"/>
              <a:ext cx="454659" cy="457200"/>
            </a:xfrm>
            <a:custGeom>
              <a:rect b="b" l="l" r="r" t="t"/>
              <a:pathLst>
                <a:path extrusionOk="0" h="457200" w="454660">
                  <a:moveTo>
                    <a:pt x="227330" y="0"/>
                  </a:moveTo>
                  <a:lnTo>
                    <a:pt x="181500" y="4644"/>
                  </a:lnTo>
                  <a:lnTo>
                    <a:pt x="138820" y="17966"/>
                  </a:lnTo>
                  <a:lnTo>
                    <a:pt x="100204" y="39045"/>
                  </a:lnTo>
                  <a:lnTo>
                    <a:pt x="66563" y="66960"/>
                  </a:lnTo>
                  <a:lnTo>
                    <a:pt x="38810" y="100793"/>
                  </a:lnTo>
                  <a:lnTo>
                    <a:pt x="17857" y="139624"/>
                  </a:lnTo>
                  <a:lnTo>
                    <a:pt x="4616" y="182533"/>
                  </a:lnTo>
                  <a:lnTo>
                    <a:pt x="0" y="228600"/>
                  </a:lnTo>
                  <a:lnTo>
                    <a:pt x="4616" y="274666"/>
                  </a:lnTo>
                  <a:lnTo>
                    <a:pt x="17857" y="317575"/>
                  </a:lnTo>
                  <a:lnTo>
                    <a:pt x="38810" y="356406"/>
                  </a:lnTo>
                  <a:lnTo>
                    <a:pt x="66563" y="390239"/>
                  </a:lnTo>
                  <a:lnTo>
                    <a:pt x="100204" y="418154"/>
                  </a:lnTo>
                  <a:lnTo>
                    <a:pt x="138820" y="439233"/>
                  </a:lnTo>
                  <a:lnTo>
                    <a:pt x="181500" y="452555"/>
                  </a:lnTo>
                  <a:lnTo>
                    <a:pt x="227330" y="457200"/>
                  </a:lnTo>
                  <a:lnTo>
                    <a:pt x="273159" y="452555"/>
                  </a:lnTo>
                  <a:lnTo>
                    <a:pt x="315839" y="439233"/>
                  </a:lnTo>
                  <a:lnTo>
                    <a:pt x="354455" y="418154"/>
                  </a:lnTo>
                  <a:lnTo>
                    <a:pt x="388096" y="390239"/>
                  </a:lnTo>
                  <a:lnTo>
                    <a:pt x="415849" y="356406"/>
                  </a:lnTo>
                  <a:lnTo>
                    <a:pt x="436802" y="317575"/>
                  </a:lnTo>
                  <a:lnTo>
                    <a:pt x="450043" y="274666"/>
                  </a:lnTo>
                  <a:lnTo>
                    <a:pt x="454660" y="228600"/>
                  </a:lnTo>
                  <a:lnTo>
                    <a:pt x="450043" y="182533"/>
                  </a:lnTo>
                  <a:lnTo>
                    <a:pt x="436802" y="139624"/>
                  </a:lnTo>
                  <a:lnTo>
                    <a:pt x="415849" y="100793"/>
                  </a:lnTo>
                  <a:lnTo>
                    <a:pt x="388096" y="66960"/>
                  </a:lnTo>
                  <a:lnTo>
                    <a:pt x="354455" y="39045"/>
                  </a:lnTo>
                  <a:lnTo>
                    <a:pt x="315839" y="17966"/>
                  </a:lnTo>
                  <a:lnTo>
                    <a:pt x="273159" y="4644"/>
                  </a:lnTo>
                  <a:lnTo>
                    <a:pt x="22733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43" name="Google Shape;543;p14"/>
            <p:cNvPicPr preferRelativeResize="0"/>
            <p:nvPr/>
          </p:nvPicPr>
          <p:blipFill rotWithShape="1">
            <a:blip r:embed="rId18">
              <a:alphaModFix/>
            </a:blip>
            <a:srcRect b="0" l="0" r="0" t="0"/>
            <a:stretch/>
          </p:blipFill>
          <p:spPr>
            <a:xfrm>
              <a:off x="7945119" y="1193800"/>
              <a:ext cx="691133" cy="691134"/>
            </a:xfrm>
            <a:prstGeom prst="rect">
              <a:avLst/>
            </a:prstGeom>
            <a:noFill/>
            <a:ln>
              <a:noFill/>
            </a:ln>
          </p:spPr>
        </p:pic>
        <p:pic>
          <p:nvPicPr>
            <p:cNvPr id="544" name="Google Shape;544;p14"/>
            <p:cNvPicPr preferRelativeResize="0"/>
            <p:nvPr/>
          </p:nvPicPr>
          <p:blipFill rotWithShape="1">
            <a:blip r:embed="rId19">
              <a:alphaModFix/>
            </a:blip>
            <a:srcRect b="0" l="0" r="0" t="0"/>
            <a:stretch/>
          </p:blipFill>
          <p:spPr>
            <a:xfrm>
              <a:off x="7998459" y="1209040"/>
              <a:ext cx="586740" cy="586739"/>
            </a:xfrm>
            <a:prstGeom prst="rect">
              <a:avLst/>
            </a:prstGeom>
            <a:noFill/>
            <a:ln>
              <a:noFill/>
            </a:ln>
          </p:spPr>
        </p:pic>
        <p:sp>
          <p:nvSpPr>
            <p:cNvPr id="545" name="Google Shape;545;p14"/>
            <p:cNvSpPr/>
            <p:nvPr/>
          </p:nvSpPr>
          <p:spPr>
            <a:xfrm>
              <a:off x="8064500" y="1275080"/>
              <a:ext cx="454659" cy="454659"/>
            </a:xfrm>
            <a:custGeom>
              <a:rect b="b" l="l" r="r" t="t"/>
              <a:pathLst>
                <a:path extrusionOk="0" h="454660" w="454659">
                  <a:moveTo>
                    <a:pt x="227329" y="0"/>
                  </a:moveTo>
                  <a:lnTo>
                    <a:pt x="181500" y="4616"/>
                  </a:lnTo>
                  <a:lnTo>
                    <a:pt x="138820" y="17857"/>
                  </a:lnTo>
                  <a:lnTo>
                    <a:pt x="100204" y="38810"/>
                  </a:lnTo>
                  <a:lnTo>
                    <a:pt x="66563" y="66563"/>
                  </a:lnTo>
                  <a:lnTo>
                    <a:pt x="38810" y="100204"/>
                  </a:lnTo>
                  <a:lnTo>
                    <a:pt x="17857" y="138820"/>
                  </a:lnTo>
                  <a:lnTo>
                    <a:pt x="4616" y="181500"/>
                  </a:lnTo>
                  <a:lnTo>
                    <a:pt x="0" y="227330"/>
                  </a:lnTo>
                  <a:lnTo>
                    <a:pt x="4616" y="273159"/>
                  </a:lnTo>
                  <a:lnTo>
                    <a:pt x="17857" y="315839"/>
                  </a:lnTo>
                  <a:lnTo>
                    <a:pt x="38810" y="354455"/>
                  </a:lnTo>
                  <a:lnTo>
                    <a:pt x="66563" y="388096"/>
                  </a:lnTo>
                  <a:lnTo>
                    <a:pt x="100204" y="415849"/>
                  </a:lnTo>
                  <a:lnTo>
                    <a:pt x="138820" y="436802"/>
                  </a:lnTo>
                  <a:lnTo>
                    <a:pt x="181500" y="450043"/>
                  </a:lnTo>
                  <a:lnTo>
                    <a:pt x="227329" y="454660"/>
                  </a:lnTo>
                  <a:lnTo>
                    <a:pt x="273159" y="450043"/>
                  </a:lnTo>
                  <a:lnTo>
                    <a:pt x="315839" y="436802"/>
                  </a:lnTo>
                  <a:lnTo>
                    <a:pt x="354455" y="415849"/>
                  </a:lnTo>
                  <a:lnTo>
                    <a:pt x="388096" y="388096"/>
                  </a:lnTo>
                  <a:lnTo>
                    <a:pt x="415849" y="354455"/>
                  </a:lnTo>
                  <a:lnTo>
                    <a:pt x="436802" y="315839"/>
                  </a:lnTo>
                  <a:lnTo>
                    <a:pt x="450043" y="273159"/>
                  </a:lnTo>
                  <a:lnTo>
                    <a:pt x="454659" y="227330"/>
                  </a:lnTo>
                  <a:lnTo>
                    <a:pt x="450043" y="181500"/>
                  </a:lnTo>
                  <a:lnTo>
                    <a:pt x="436802" y="138820"/>
                  </a:lnTo>
                  <a:lnTo>
                    <a:pt x="415849" y="100204"/>
                  </a:lnTo>
                  <a:lnTo>
                    <a:pt x="388096" y="66563"/>
                  </a:lnTo>
                  <a:lnTo>
                    <a:pt x="354455" y="38810"/>
                  </a:lnTo>
                  <a:lnTo>
                    <a:pt x="315839" y="17857"/>
                  </a:lnTo>
                  <a:lnTo>
                    <a:pt x="273159" y="4616"/>
                  </a:lnTo>
                  <a:lnTo>
                    <a:pt x="227329"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46" name="Google Shape;546;p14"/>
            <p:cNvPicPr preferRelativeResize="0"/>
            <p:nvPr/>
          </p:nvPicPr>
          <p:blipFill rotWithShape="1">
            <a:blip r:embed="rId18">
              <a:alphaModFix/>
            </a:blip>
            <a:srcRect b="0" l="0" r="0" t="0"/>
            <a:stretch/>
          </p:blipFill>
          <p:spPr>
            <a:xfrm>
              <a:off x="3604259" y="5278120"/>
              <a:ext cx="691134" cy="691134"/>
            </a:xfrm>
            <a:prstGeom prst="rect">
              <a:avLst/>
            </a:prstGeom>
            <a:noFill/>
            <a:ln>
              <a:noFill/>
            </a:ln>
          </p:spPr>
        </p:pic>
        <p:pic>
          <p:nvPicPr>
            <p:cNvPr id="547" name="Google Shape;547;p14"/>
            <p:cNvPicPr preferRelativeResize="0"/>
            <p:nvPr/>
          </p:nvPicPr>
          <p:blipFill rotWithShape="1">
            <a:blip r:embed="rId20">
              <a:alphaModFix/>
            </a:blip>
            <a:srcRect b="0" l="0" r="0" t="0"/>
            <a:stretch/>
          </p:blipFill>
          <p:spPr>
            <a:xfrm>
              <a:off x="3657599" y="5293359"/>
              <a:ext cx="586739" cy="586740"/>
            </a:xfrm>
            <a:prstGeom prst="rect">
              <a:avLst/>
            </a:prstGeom>
            <a:noFill/>
            <a:ln>
              <a:noFill/>
            </a:ln>
          </p:spPr>
        </p:pic>
        <p:sp>
          <p:nvSpPr>
            <p:cNvPr id="548" name="Google Shape;548;p14"/>
            <p:cNvSpPr/>
            <p:nvPr/>
          </p:nvSpPr>
          <p:spPr>
            <a:xfrm>
              <a:off x="3723639" y="5356859"/>
              <a:ext cx="454659" cy="457200"/>
            </a:xfrm>
            <a:custGeom>
              <a:rect b="b" l="l" r="r" t="t"/>
              <a:pathLst>
                <a:path extrusionOk="0" h="457200" w="454660">
                  <a:moveTo>
                    <a:pt x="227330" y="0"/>
                  </a:moveTo>
                  <a:lnTo>
                    <a:pt x="181500" y="4644"/>
                  </a:lnTo>
                  <a:lnTo>
                    <a:pt x="138820" y="17966"/>
                  </a:lnTo>
                  <a:lnTo>
                    <a:pt x="100204" y="39045"/>
                  </a:lnTo>
                  <a:lnTo>
                    <a:pt x="66563" y="66960"/>
                  </a:lnTo>
                  <a:lnTo>
                    <a:pt x="38810" y="100793"/>
                  </a:lnTo>
                  <a:lnTo>
                    <a:pt x="17857" y="139624"/>
                  </a:lnTo>
                  <a:lnTo>
                    <a:pt x="4616" y="182533"/>
                  </a:lnTo>
                  <a:lnTo>
                    <a:pt x="0" y="228599"/>
                  </a:lnTo>
                  <a:lnTo>
                    <a:pt x="4616" y="274670"/>
                  </a:lnTo>
                  <a:lnTo>
                    <a:pt x="17857" y="317580"/>
                  </a:lnTo>
                  <a:lnTo>
                    <a:pt x="38810" y="356411"/>
                  </a:lnTo>
                  <a:lnTo>
                    <a:pt x="66563" y="390244"/>
                  </a:lnTo>
                  <a:lnTo>
                    <a:pt x="100204" y="418158"/>
                  </a:lnTo>
                  <a:lnTo>
                    <a:pt x="138820" y="439235"/>
                  </a:lnTo>
                  <a:lnTo>
                    <a:pt x="181500" y="452555"/>
                  </a:lnTo>
                  <a:lnTo>
                    <a:pt x="227330" y="457199"/>
                  </a:lnTo>
                  <a:lnTo>
                    <a:pt x="273159" y="452555"/>
                  </a:lnTo>
                  <a:lnTo>
                    <a:pt x="315839" y="439235"/>
                  </a:lnTo>
                  <a:lnTo>
                    <a:pt x="354455" y="418158"/>
                  </a:lnTo>
                  <a:lnTo>
                    <a:pt x="388096" y="390244"/>
                  </a:lnTo>
                  <a:lnTo>
                    <a:pt x="415849" y="356411"/>
                  </a:lnTo>
                  <a:lnTo>
                    <a:pt x="436802" y="317580"/>
                  </a:lnTo>
                  <a:lnTo>
                    <a:pt x="450043" y="274670"/>
                  </a:lnTo>
                  <a:lnTo>
                    <a:pt x="454660" y="228599"/>
                  </a:lnTo>
                  <a:lnTo>
                    <a:pt x="450043" y="182533"/>
                  </a:lnTo>
                  <a:lnTo>
                    <a:pt x="436802" y="139624"/>
                  </a:lnTo>
                  <a:lnTo>
                    <a:pt x="415849" y="100793"/>
                  </a:lnTo>
                  <a:lnTo>
                    <a:pt x="388096" y="66960"/>
                  </a:lnTo>
                  <a:lnTo>
                    <a:pt x="354455" y="39045"/>
                  </a:lnTo>
                  <a:lnTo>
                    <a:pt x="315839" y="17966"/>
                  </a:lnTo>
                  <a:lnTo>
                    <a:pt x="273159" y="4644"/>
                  </a:lnTo>
                  <a:lnTo>
                    <a:pt x="227330"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49" name="Google Shape;549;p14"/>
            <p:cNvPicPr preferRelativeResize="0"/>
            <p:nvPr/>
          </p:nvPicPr>
          <p:blipFill rotWithShape="1">
            <a:blip r:embed="rId21">
              <a:alphaModFix/>
            </a:blip>
            <a:srcRect b="0" l="0" r="0" t="0"/>
            <a:stretch/>
          </p:blipFill>
          <p:spPr>
            <a:xfrm>
              <a:off x="5111800" y="2677038"/>
              <a:ext cx="2178000" cy="2156400"/>
            </a:xfrm>
            <a:prstGeom prst="ellipse">
              <a:avLst/>
            </a:prstGeom>
            <a:noFill/>
            <a:ln>
              <a:noFill/>
            </a:ln>
          </p:spPr>
        </p:pic>
        <p:sp>
          <p:nvSpPr>
            <p:cNvPr id="550" name="Google Shape;550;p14"/>
            <p:cNvSpPr/>
            <p:nvPr/>
          </p:nvSpPr>
          <p:spPr>
            <a:xfrm>
              <a:off x="5138420" y="2689351"/>
              <a:ext cx="2176780" cy="2156460"/>
            </a:xfrm>
            <a:custGeom>
              <a:rect b="b" l="l" r="r" t="t"/>
              <a:pathLst>
                <a:path extrusionOk="0" h="2156460" w="2176779">
                  <a:moveTo>
                    <a:pt x="1088389" y="0"/>
                  </a:moveTo>
                  <a:lnTo>
                    <a:pt x="1039909" y="1050"/>
                  </a:lnTo>
                  <a:lnTo>
                    <a:pt x="991972" y="4172"/>
                  </a:lnTo>
                  <a:lnTo>
                    <a:pt x="944622" y="9323"/>
                  </a:lnTo>
                  <a:lnTo>
                    <a:pt x="897903" y="16457"/>
                  </a:lnTo>
                  <a:lnTo>
                    <a:pt x="851860" y="25533"/>
                  </a:lnTo>
                  <a:lnTo>
                    <a:pt x="806537" y="36504"/>
                  </a:lnTo>
                  <a:lnTo>
                    <a:pt x="761978" y="49328"/>
                  </a:lnTo>
                  <a:lnTo>
                    <a:pt x="718227" y="63962"/>
                  </a:lnTo>
                  <a:lnTo>
                    <a:pt x="675329" y="80360"/>
                  </a:lnTo>
                  <a:lnTo>
                    <a:pt x="633328" y="98480"/>
                  </a:lnTo>
                  <a:lnTo>
                    <a:pt x="592269" y="118277"/>
                  </a:lnTo>
                  <a:lnTo>
                    <a:pt x="552194" y="139708"/>
                  </a:lnTo>
                  <a:lnTo>
                    <a:pt x="513150" y="162728"/>
                  </a:lnTo>
                  <a:lnTo>
                    <a:pt x="475179" y="187295"/>
                  </a:lnTo>
                  <a:lnTo>
                    <a:pt x="438326" y="213363"/>
                  </a:lnTo>
                  <a:lnTo>
                    <a:pt x="402636" y="240890"/>
                  </a:lnTo>
                  <a:lnTo>
                    <a:pt x="368152" y="269832"/>
                  </a:lnTo>
                  <a:lnTo>
                    <a:pt x="334919" y="300144"/>
                  </a:lnTo>
                  <a:lnTo>
                    <a:pt x="302981" y="331784"/>
                  </a:lnTo>
                  <a:lnTo>
                    <a:pt x="272383" y="364706"/>
                  </a:lnTo>
                  <a:lnTo>
                    <a:pt x="243168" y="398867"/>
                  </a:lnTo>
                  <a:lnTo>
                    <a:pt x="215381" y="434224"/>
                  </a:lnTo>
                  <a:lnTo>
                    <a:pt x="189066" y="470733"/>
                  </a:lnTo>
                  <a:lnTo>
                    <a:pt x="164267" y="508349"/>
                  </a:lnTo>
                  <a:lnTo>
                    <a:pt x="141029" y="547029"/>
                  </a:lnTo>
                  <a:lnTo>
                    <a:pt x="119396" y="586730"/>
                  </a:lnTo>
                  <a:lnTo>
                    <a:pt x="99411" y="627406"/>
                  </a:lnTo>
                  <a:lnTo>
                    <a:pt x="81120" y="669016"/>
                  </a:lnTo>
                  <a:lnTo>
                    <a:pt x="64567" y="711513"/>
                  </a:lnTo>
                  <a:lnTo>
                    <a:pt x="49795" y="754856"/>
                  </a:lnTo>
                  <a:lnTo>
                    <a:pt x="36850" y="799000"/>
                  </a:lnTo>
                  <a:lnTo>
                    <a:pt x="25774" y="843901"/>
                  </a:lnTo>
                  <a:lnTo>
                    <a:pt x="16613" y="889515"/>
                  </a:lnTo>
                  <a:lnTo>
                    <a:pt x="9411" y="935799"/>
                  </a:lnTo>
                  <a:lnTo>
                    <a:pt x="4212" y="982708"/>
                  </a:lnTo>
                  <a:lnTo>
                    <a:pt x="1060" y="1030200"/>
                  </a:lnTo>
                  <a:lnTo>
                    <a:pt x="0" y="1078230"/>
                  </a:lnTo>
                  <a:lnTo>
                    <a:pt x="1060" y="1126259"/>
                  </a:lnTo>
                  <a:lnTo>
                    <a:pt x="4212" y="1173751"/>
                  </a:lnTo>
                  <a:lnTo>
                    <a:pt x="9411" y="1220660"/>
                  </a:lnTo>
                  <a:lnTo>
                    <a:pt x="16613" y="1266944"/>
                  </a:lnTo>
                  <a:lnTo>
                    <a:pt x="25774" y="1312558"/>
                  </a:lnTo>
                  <a:lnTo>
                    <a:pt x="36850" y="1357459"/>
                  </a:lnTo>
                  <a:lnTo>
                    <a:pt x="49795" y="1401603"/>
                  </a:lnTo>
                  <a:lnTo>
                    <a:pt x="64567" y="1444946"/>
                  </a:lnTo>
                  <a:lnTo>
                    <a:pt x="81120" y="1487443"/>
                  </a:lnTo>
                  <a:lnTo>
                    <a:pt x="99411" y="1529053"/>
                  </a:lnTo>
                  <a:lnTo>
                    <a:pt x="119396" y="1569729"/>
                  </a:lnTo>
                  <a:lnTo>
                    <a:pt x="141029" y="1609430"/>
                  </a:lnTo>
                  <a:lnTo>
                    <a:pt x="164267" y="1648110"/>
                  </a:lnTo>
                  <a:lnTo>
                    <a:pt x="189066" y="1685726"/>
                  </a:lnTo>
                  <a:lnTo>
                    <a:pt x="215381" y="1722235"/>
                  </a:lnTo>
                  <a:lnTo>
                    <a:pt x="243168" y="1757592"/>
                  </a:lnTo>
                  <a:lnTo>
                    <a:pt x="272383" y="1791753"/>
                  </a:lnTo>
                  <a:lnTo>
                    <a:pt x="302981" y="1824675"/>
                  </a:lnTo>
                  <a:lnTo>
                    <a:pt x="334919" y="1856315"/>
                  </a:lnTo>
                  <a:lnTo>
                    <a:pt x="368152" y="1886627"/>
                  </a:lnTo>
                  <a:lnTo>
                    <a:pt x="402636" y="1915569"/>
                  </a:lnTo>
                  <a:lnTo>
                    <a:pt x="438326" y="1943096"/>
                  </a:lnTo>
                  <a:lnTo>
                    <a:pt x="475179" y="1969164"/>
                  </a:lnTo>
                  <a:lnTo>
                    <a:pt x="513150" y="1993731"/>
                  </a:lnTo>
                  <a:lnTo>
                    <a:pt x="552194" y="2016751"/>
                  </a:lnTo>
                  <a:lnTo>
                    <a:pt x="592269" y="2038182"/>
                  </a:lnTo>
                  <a:lnTo>
                    <a:pt x="633328" y="2057979"/>
                  </a:lnTo>
                  <a:lnTo>
                    <a:pt x="675329" y="2076099"/>
                  </a:lnTo>
                  <a:lnTo>
                    <a:pt x="718227" y="2092497"/>
                  </a:lnTo>
                  <a:lnTo>
                    <a:pt x="761978" y="2107131"/>
                  </a:lnTo>
                  <a:lnTo>
                    <a:pt x="806537" y="2119955"/>
                  </a:lnTo>
                  <a:lnTo>
                    <a:pt x="851860" y="2130926"/>
                  </a:lnTo>
                  <a:lnTo>
                    <a:pt x="897903" y="2140002"/>
                  </a:lnTo>
                  <a:lnTo>
                    <a:pt x="944622" y="2147136"/>
                  </a:lnTo>
                  <a:lnTo>
                    <a:pt x="991972" y="2152287"/>
                  </a:lnTo>
                  <a:lnTo>
                    <a:pt x="1039909" y="2155409"/>
                  </a:lnTo>
                  <a:lnTo>
                    <a:pt x="1088389" y="2156460"/>
                  </a:lnTo>
                  <a:lnTo>
                    <a:pt x="1136870" y="2155409"/>
                  </a:lnTo>
                  <a:lnTo>
                    <a:pt x="1184807" y="2152287"/>
                  </a:lnTo>
                  <a:lnTo>
                    <a:pt x="1232157" y="2147136"/>
                  </a:lnTo>
                  <a:lnTo>
                    <a:pt x="1278876" y="2140002"/>
                  </a:lnTo>
                  <a:lnTo>
                    <a:pt x="1324919" y="2130926"/>
                  </a:lnTo>
                  <a:lnTo>
                    <a:pt x="1370242" y="2119955"/>
                  </a:lnTo>
                  <a:lnTo>
                    <a:pt x="1414801" y="2107131"/>
                  </a:lnTo>
                  <a:lnTo>
                    <a:pt x="1458552" y="2092497"/>
                  </a:lnTo>
                  <a:lnTo>
                    <a:pt x="1501450" y="2076099"/>
                  </a:lnTo>
                  <a:lnTo>
                    <a:pt x="1543451" y="2057979"/>
                  </a:lnTo>
                  <a:lnTo>
                    <a:pt x="1584510" y="2038182"/>
                  </a:lnTo>
                  <a:lnTo>
                    <a:pt x="1624585" y="2016751"/>
                  </a:lnTo>
                  <a:lnTo>
                    <a:pt x="1663629" y="1993731"/>
                  </a:lnTo>
                  <a:lnTo>
                    <a:pt x="1701600" y="1969164"/>
                  </a:lnTo>
                  <a:lnTo>
                    <a:pt x="1738453" y="1943096"/>
                  </a:lnTo>
                  <a:lnTo>
                    <a:pt x="1774143" y="1915569"/>
                  </a:lnTo>
                  <a:lnTo>
                    <a:pt x="1808627" y="1886627"/>
                  </a:lnTo>
                  <a:lnTo>
                    <a:pt x="1841860" y="1856315"/>
                  </a:lnTo>
                  <a:lnTo>
                    <a:pt x="1873798" y="1824675"/>
                  </a:lnTo>
                  <a:lnTo>
                    <a:pt x="1904396" y="1791753"/>
                  </a:lnTo>
                  <a:lnTo>
                    <a:pt x="1933611" y="1757592"/>
                  </a:lnTo>
                  <a:lnTo>
                    <a:pt x="1961398" y="1722235"/>
                  </a:lnTo>
                  <a:lnTo>
                    <a:pt x="1987713" y="1685726"/>
                  </a:lnTo>
                  <a:lnTo>
                    <a:pt x="2012512" y="1648110"/>
                  </a:lnTo>
                  <a:lnTo>
                    <a:pt x="2035750" y="1609430"/>
                  </a:lnTo>
                  <a:lnTo>
                    <a:pt x="2057383" y="1569729"/>
                  </a:lnTo>
                  <a:lnTo>
                    <a:pt x="2077368" y="1529053"/>
                  </a:lnTo>
                  <a:lnTo>
                    <a:pt x="2095659" y="1487443"/>
                  </a:lnTo>
                  <a:lnTo>
                    <a:pt x="2112212" y="1444946"/>
                  </a:lnTo>
                  <a:lnTo>
                    <a:pt x="2126984" y="1401603"/>
                  </a:lnTo>
                  <a:lnTo>
                    <a:pt x="2139929" y="1357459"/>
                  </a:lnTo>
                  <a:lnTo>
                    <a:pt x="2151005" y="1312558"/>
                  </a:lnTo>
                  <a:lnTo>
                    <a:pt x="2160166" y="1266944"/>
                  </a:lnTo>
                  <a:lnTo>
                    <a:pt x="2167368" y="1220660"/>
                  </a:lnTo>
                  <a:lnTo>
                    <a:pt x="2172567" y="1173751"/>
                  </a:lnTo>
                  <a:lnTo>
                    <a:pt x="2175719" y="1126259"/>
                  </a:lnTo>
                  <a:lnTo>
                    <a:pt x="2176779" y="1078230"/>
                  </a:lnTo>
                  <a:lnTo>
                    <a:pt x="2175719" y="1030200"/>
                  </a:lnTo>
                  <a:lnTo>
                    <a:pt x="2172567" y="982708"/>
                  </a:lnTo>
                  <a:lnTo>
                    <a:pt x="2167368" y="935799"/>
                  </a:lnTo>
                  <a:lnTo>
                    <a:pt x="2160166" y="889515"/>
                  </a:lnTo>
                  <a:lnTo>
                    <a:pt x="2151005" y="843901"/>
                  </a:lnTo>
                  <a:lnTo>
                    <a:pt x="2139929" y="799000"/>
                  </a:lnTo>
                  <a:lnTo>
                    <a:pt x="2126984" y="754856"/>
                  </a:lnTo>
                  <a:lnTo>
                    <a:pt x="2112212" y="711513"/>
                  </a:lnTo>
                  <a:lnTo>
                    <a:pt x="2095659" y="669016"/>
                  </a:lnTo>
                  <a:lnTo>
                    <a:pt x="2077368" y="627406"/>
                  </a:lnTo>
                  <a:lnTo>
                    <a:pt x="2057383" y="586730"/>
                  </a:lnTo>
                  <a:lnTo>
                    <a:pt x="2035750" y="547029"/>
                  </a:lnTo>
                  <a:lnTo>
                    <a:pt x="2012512" y="508349"/>
                  </a:lnTo>
                  <a:lnTo>
                    <a:pt x="1987713" y="470733"/>
                  </a:lnTo>
                  <a:lnTo>
                    <a:pt x="1961398" y="434224"/>
                  </a:lnTo>
                  <a:lnTo>
                    <a:pt x="1933611" y="398867"/>
                  </a:lnTo>
                  <a:lnTo>
                    <a:pt x="1904396" y="364706"/>
                  </a:lnTo>
                  <a:lnTo>
                    <a:pt x="1873798" y="331784"/>
                  </a:lnTo>
                  <a:lnTo>
                    <a:pt x="1841860" y="300144"/>
                  </a:lnTo>
                  <a:lnTo>
                    <a:pt x="1808627" y="269832"/>
                  </a:lnTo>
                  <a:lnTo>
                    <a:pt x="1774143" y="240890"/>
                  </a:lnTo>
                  <a:lnTo>
                    <a:pt x="1738453" y="213363"/>
                  </a:lnTo>
                  <a:lnTo>
                    <a:pt x="1701600" y="187295"/>
                  </a:lnTo>
                  <a:lnTo>
                    <a:pt x="1663629" y="162728"/>
                  </a:lnTo>
                  <a:lnTo>
                    <a:pt x="1624585" y="139708"/>
                  </a:lnTo>
                  <a:lnTo>
                    <a:pt x="1584510" y="118277"/>
                  </a:lnTo>
                  <a:lnTo>
                    <a:pt x="1543451" y="98480"/>
                  </a:lnTo>
                  <a:lnTo>
                    <a:pt x="1501450" y="80360"/>
                  </a:lnTo>
                  <a:lnTo>
                    <a:pt x="1458552" y="63962"/>
                  </a:lnTo>
                  <a:lnTo>
                    <a:pt x="1414801" y="49328"/>
                  </a:lnTo>
                  <a:lnTo>
                    <a:pt x="1370242" y="36504"/>
                  </a:lnTo>
                  <a:lnTo>
                    <a:pt x="1324919" y="25533"/>
                  </a:lnTo>
                  <a:lnTo>
                    <a:pt x="1278876" y="16457"/>
                  </a:lnTo>
                  <a:lnTo>
                    <a:pt x="1232157" y="9323"/>
                  </a:lnTo>
                  <a:lnTo>
                    <a:pt x="1184807" y="4172"/>
                  </a:lnTo>
                  <a:lnTo>
                    <a:pt x="1136870" y="1050"/>
                  </a:lnTo>
                  <a:lnTo>
                    <a:pt x="1088389" y="0"/>
                  </a:lnTo>
                  <a:close/>
                </a:path>
              </a:pathLst>
            </a:custGeom>
            <a:solidFill>
              <a:srgbClr val="3A3838">
                <a:alpha val="6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51" name="Google Shape;551;p14"/>
            <p:cNvPicPr preferRelativeResize="0"/>
            <p:nvPr/>
          </p:nvPicPr>
          <p:blipFill rotWithShape="1">
            <a:blip r:embed="rId22">
              <a:alphaModFix/>
            </a:blip>
            <a:srcRect b="0" l="0" r="0" t="0"/>
            <a:stretch/>
          </p:blipFill>
          <p:spPr>
            <a:xfrm>
              <a:off x="3947159" y="1386839"/>
              <a:ext cx="347979" cy="345439"/>
            </a:xfrm>
            <a:prstGeom prst="rect">
              <a:avLst/>
            </a:prstGeom>
            <a:noFill/>
            <a:ln>
              <a:noFill/>
            </a:ln>
          </p:spPr>
        </p:pic>
        <p:pic>
          <p:nvPicPr>
            <p:cNvPr id="552" name="Google Shape;552;p14"/>
            <p:cNvPicPr preferRelativeResize="0"/>
            <p:nvPr/>
          </p:nvPicPr>
          <p:blipFill rotWithShape="1">
            <a:blip r:embed="rId23">
              <a:alphaModFix/>
            </a:blip>
            <a:srcRect b="0" l="0" r="0" t="0"/>
            <a:stretch/>
          </p:blipFill>
          <p:spPr>
            <a:xfrm>
              <a:off x="8168639" y="1376679"/>
              <a:ext cx="264159" cy="274320"/>
            </a:xfrm>
            <a:prstGeom prst="rect">
              <a:avLst/>
            </a:prstGeom>
            <a:noFill/>
            <a:ln>
              <a:noFill/>
            </a:ln>
          </p:spPr>
        </p:pic>
        <p:sp>
          <p:nvSpPr>
            <p:cNvPr id="553" name="Google Shape;553;p14"/>
            <p:cNvSpPr/>
            <p:nvPr/>
          </p:nvSpPr>
          <p:spPr>
            <a:xfrm>
              <a:off x="3832860" y="5438139"/>
              <a:ext cx="246379" cy="330200"/>
            </a:xfrm>
            <a:custGeom>
              <a:rect b="b" l="l" r="r" t="t"/>
              <a:pathLst>
                <a:path extrusionOk="0" h="330200" w="246379">
                  <a:moveTo>
                    <a:pt x="182880" y="38100"/>
                  </a:moveTo>
                  <a:lnTo>
                    <a:pt x="18796" y="38100"/>
                  </a:lnTo>
                  <a:lnTo>
                    <a:pt x="11404" y="39535"/>
                  </a:lnTo>
                  <a:lnTo>
                    <a:pt x="5435" y="43484"/>
                  </a:lnTo>
                  <a:lnTo>
                    <a:pt x="1447" y="49415"/>
                  </a:lnTo>
                  <a:lnTo>
                    <a:pt x="0" y="56769"/>
                  </a:lnTo>
                  <a:lnTo>
                    <a:pt x="0" y="316179"/>
                  </a:lnTo>
                  <a:lnTo>
                    <a:pt x="14097" y="330200"/>
                  </a:lnTo>
                  <a:lnTo>
                    <a:pt x="26924" y="316179"/>
                  </a:lnTo>
                  <a:lnTo>
                    <a:pt x="41021" y="330200"/>
                  </a:lnTo>
                  <a:lnTo>
                    <a:pt x="55118" y="316179"/>
                  </a:lnTo>
                  <a:lnTo>
                    <a:pt x="67945" y="330200"/>
                  </a:lnTo>
                  <a:lnTo>
                    <a:pt x="82042" y="316179"/>
                  </a:lnTo>
                  <a:lnTo>
                    <a:pt x="96139" y="330200"/>
                  </a:lnTo>
                  <a:lnTo>
                    <a:pt x="108966" y="316179"/>
                  </a:lnTo>
                  <a:lnTo>
                    <a:pt x="123063" y="330200"/>
                  </a:lnTo>
                  <a:lnTo>
                    <a:pt x="137160" y="316179"/>
                  </a:lnTo>
                  <a:lnTo>
                    <a:pt x="150114" y="330200"/>
                  </a:lnTo>
                  <a:lnTo>
                    <a:pt x="164084" y="316179"/>
                  </a:lnTo>
                  <a:lnTo>
                    <a:pt x="164084" y="56769"/>
                  </a:lnTo>
                  <a:lnTo>
                    <a:pt x="165531" y="49415"/>
                  </a:lnTo>
                  <a:lnTo>
                    <a:pt x="169519" y="43484"/>
                  </a:lnTo>
                  <a:lnTo>
                    <a:pt x="175488" y="39535"/>
                  </a:lnTo>
                  <a:lnTo>
                    <a:pt x="182880" y="38100"/>
                  </a:lnTo>
                  <a:close/>
                </a:path>
                <a:path extrusionOk="0" h="330200" w="246379">
                  <a:moveTo>
                    <a:pt x="246380" y="0"/>
                  </a:moveTo>
                  <a:lnTo>
                    <a:pt x="38100" y="0"/>
                  </a:lnTo>
                  <a:lnTo>
                    <a:pt x="38100" y="37592"/>
                  </a:lnTo>
                  <a:lnTo>
                    <a:pt x="186182" y="37592"/>
                  </a:lnTo>
                  <a:lnTo>
                    <a:pt x="193471" y="39027"/>
                  </a:lnTo>
                  <a:lnTo>
                    <a:pt x="199351" y="42976"/>
                  </a:lnTo>
                  <a:lnTo>
                    <a:pt x="203288" y="48907"/>
                  </a:lnTo>
                  <a:lnTo>
                    <a:pt x="204724" y="56261"/>
                  </a:lnTo>
                  <a:lnTo>
                    <a:pt x="204724" y="258089"/>
                  </a:lnTo>
                  <a:lnTo>
                    <a:pt x="206146" y="265480"/>
                  </a:lnTo>
                  <a:lnTo>
                    <a:pt x="210083" y="271437"/>
                  </a:lnTo>
                  <a:lnTo>
                    <a:pt x="215963" y="275412"/>
                  </a:lnTo>
                  <a:lnTo>
                    <a:pt x="223266" y="276860"/>
                  </a:lnTo>
                  <a:lnTo>
                    <a:pt x="227838" y="276860"/>
                  </a:lnTo>
                  <a:lnTo>
                    <a:pt x="235127" y="275412"/>
                  </a:lnTo>
                  <a:lnTo>
                    <a:pt x="241007" y="271437"/>
                  </a:lnTo>
                  <a:lnTo>
                    <a:pt x="244944" y="265480"/>
                  </a:lnTo>
                  <a:lnTo>
                    <a:pt x="246380" y="258089"/>
                  </a:lnTo>
                  <a:lnTo>
                    <a:pt x="24638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54" name="Google Shape;554;p14"/>
            <p:cNvPicPr preferRelativeResize="0"/>
            <p:nvPr/>
          </p:nvPicPr>
          <p:blipFill rotWithShape="1">
            <a:blip r:embed="rId24">
              <a:alphaModFix/>
            </a:blip>
            <a:srcRect b="0" l="0" r="0" t="0"/>
            <a:stretch/>
          </p:blipFill>
          <p:spPr>
            <a:xfrm>
              <a:off x="3850639" y="5476240"/>
              <a:ext cx="205739" cy="246380"/>
            </a:xfrm>
            <a:prstGeom prst="rect">
              <a:avLst/>
            </a:prstGeom>
            <a:noFill/>
            <a:ln>
              <a:noFill/>
            </a:ln>
          </p:spPr>
        </p:pic>
      </p:grpSp>
      <p:sp>
        <p:nvSpPr>
          <p:cNvPr id="555" name="Google Shape;555;p14"/>
          <p:cNvSpPr txBox="1"/>
          <p:nvPr/>
        </p:nvSpPr>
        <p:spPr>
          <a:xfrm>
            <a:off x="5436489" y="3412553"/>
            <a:ext cx="1650364" cy="628377"/>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2000">
                <a:solidFill>
                  <a:srgbClr val="FFFF00"/>
                </a:solidFill>
                <a:latin typeface="Arial Narrow"/>
                <a:ea typeface="Arial Narrow"/>
                <a:cs typeface="Arial Narrow"/>
                <a:sym typeface="Arial Narrow"/>
              </a:rPr>
              <a:t>PELATIHAN KONSELOR</a:t>
            </a:r>
            <a:endParaRPr sz="2000">
              <a:solidFill>
                <a:srgbClr val="FFFF00"/>
              </a:solidFill>
              <a:latin typeface="Arial Narrow"/>
              <a:ea typeface="Arial Narrow"/>
              <a:cs typeface="Arial Narrow"/>
              <a:sym typeface="Arial Narrow"/>
            </a:endParaRPr>
          </a:p>
        </p:txBody>
      </p:sp>
      <p:grpSp>
        <p:nvGrpSpPr>
          <p:cNvPr id="556" name="Google Shape;556;p14"/>
          <p:cNvGrpSpPr/>
          <p:nvPr/>
        </p:nvGrpSpPr>
        <p:grpSpPr>
          <a:xfrm>
            <a:off x="0" y="0"/>
            <a:ext cx="12191999" cy="6857995"/>
            <a:chOff x="0" y="0"/>
            <a:chExt cx="12191999" cy="6857995"/>
          </a:xfrm>
        </p:grpSpPr>
        <p:sp>
          <p:nvSpPr>
            <p:cNvPr id="557" name="Google Shape;557;p14"/>
            <p:cNvSpPr/>
            <p:nvPr/>
          </p:nvSpPr>
          <p:spPr>
            <a:xfrm>
              <a:off x="3429000" y="76986"/>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58" name="Google Shape;558;p14"/>
            <p:cNvPicPr preferRelativeResize="0"/>
            <p:nvPr/>
          </p:nvPicPr>
          <p:blipFill rotWithShape="1">
            <a:blip r:embed="rId25">
              <a:alphaModFix/>
            </a:blip>
            <a:srcRect b="0" l="0" r="0" t="0"/>
            <a:stretch/>
          </p:blipFill>
          <p:spPr>
            <a:xfrm>
              <a:off x="10477610" y="0"/>
              <a:ext cx="1714389" cy="1420373"/>
            </a:xfrm>
            <a:prstGeom prst="rect">
              <a:avLst/>
            </a:prstGeom>
            <a:noFill/>
            <a:ln>
              <a:noFill/>
            </a:ln>
          </p:spPr>
        </p:pic>
        <p:pic>
          <p:nvPicPr>
            <p:cNvPr id="559" name="Google Shape;559;p14"/>
            <p:cNvPicPr preferRelativeResize="0"/>
            <p:nvPr/>
          </p:nvPicPr>
          <p:blipFill rotWithShape="1">
            <a:blip r:embed="rId26">
              <a:alphaModFix/>
            </a:blip>
            <a:srcRect b="0" l="0" r="0" t="0"/>
            <a:stretch/>
          </p:blipFill>
          <p:spPr>
            <a:xfrm>
              <a:off x="10574019" y="190500"/>
              <a:ext cx="1419859" cy="449579"/>
            </a:xfrm>
            <a:prstGeom prst="rect">
              <a:avLst/>
            </a:prstGeom>
            <a:noFill/>
            <a:ln>
              <a:noFill/>
            </a:ln>
          </p:spPr>
        </p:pic>
        <p:sp>
          <p:nvSpPr>
            <p:cNvPr id="560" name="Google Shape;560;p14"/>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14"/>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14"/>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3" name="Google Shape;563;p14"/>
            <p:cNvPicPr preferRelativeResize="0"/>
            <p:nvPr/>
          </p:nvPicPr>
          <p:blipFill rotWithShape="1">
            <a:blip r:embed="rId27">
              <a:alphaModFix/>
            </a:blip>
            <a:srcRect b="0" l="0" r="0" t="0"/>
            <a:stretch/>
          </p:blipFill>
          <p:spPr>
            <a:xfrm>
              <a:off x="11300459" y="6316979"/>
              <a:ext cx="528320" cy="541016"/>
            </a:xfrm>
            <a:prstGeom prst="rect">
              <a:avLst/>
            </a:prstGeom>
            <a:noFill/>
            <a:ln>
              <a:noFill/>
            </a:ln>
          </p:spPr>
        </p:pic>
      </p:grpSp>
      <p:sp>
        <p:nvSpPr>
          <p:cNvPr id="564" name="Google Shape;564;p14"/>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13</a:t>
            </a:r>
            <a:endParaRPr/>
          </a:p>
        </p:txBody>
      </p:sp>
      <p:pic>
        <p:nvPicPr>
          <p:cNvPr id="565" name="Google Shape;565;p14"/>
          <p:cNvPicPr preferRelativeResize="0"/>
          <p:nvPr/>
        </p:nvPicPr>
        <p:blipFill rotWithShape="1">
          <a:blip r:embed="rId28">
            <a:alphaModFix/>
          </a:blip>
          <a:srcRect b="0" l="0" r="0" t="0"/>
          <a:stretch/>
        </p:blipFill>
        <p:spPr>
          <a:xfrm>
            <a:off x="8610157" y="2517242"/>
            <a:ext cx="1657070" cy="1252665"/>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pic>
        <p:nvPicPr>
          <p:cNvPr id="566" name="Google Shape;566;p14"/>
          <p:cNvPicPr preferRelativeResize="0"/>
          <p:nvPr/>
        </p:nvPicPr>
        <p:blipFill rotWithShape="1">
          <a:blip r:embed="rId29">
            <a:alphaModFix/>
          </a:blip>
          <a:srcRect b="0" l="0" r="0" t="0"/>
          <a:stretch/>
        </p:blipFill>
        <p:spPr>
          <a:xfrm>
            <a:off x="10382864" y="2512060"/>
            <a:ext cx="1657070" cy="1240352"/>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pic>
        <p:nvPicPr>
          <p:cNvPr id="567" name="Google Shape;567;p14"/>
          <p:cNvPicPr preferRelativeResize="0"/>
          <p:nvPr/>
        </p:nvPicPr>
        <p:blipFill rotWithShape="1">
          <a:blip r:embed="rId30">
            <a:alphaModFix/>
          </a:blip>
          <a:srcRect b="0" l="0" r="0" t="0"/>
          <a:stretch/>
        </p:blipFill>
        <p:spPr>
          <a:xfrm>
            <a:off x="812418" y="2902489"/>
            <a:ext cx="3175801" cy="2370140"/>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sp>
        <p:nvSpPr>
          <p:cNvPr id="568" name="Google Shape;568;p14"/>
          <p:cNvSpPr/>
          <p:nvPr/>
        </p:nvSpPr>
        <p:spPr>
          <a:xfrm>
            <a:off x="3604258" y="214871"/>
            <a:ext cx="5461763" cy="619760"/>
          </a:xfrm>
          <a:custGeom>
            <a:rect b="b" l="l" r="r" t="t"/>
            <a:pathLst>
              <a:path extrusionOk="0" h="619760" w="9779000">
                <a:moveTo>
                  <a:pt x="9779000" y="0"/>
                </a:moveTo>
                <a:lnTo>
                  <a:pt x="0" y="0"/>
                </a:lnTo>
                <a:lnTo>
                  <a:pt x="0" y="619760"/>
                </a:lnTo>
                <a:lnTo>
                  <a:pt x="9624060" y="619760"/>
                </a:lnTo>
                <a:lnTo>
                  <a:pt x="97790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14"/>
          <p:cNvSpPr txBox="1"/>
          <p:nvPr/>
        </p:nvSpPr>
        <p:spPr>
          <a:xfrm>
            <a:off x="3761578" y="359186"/>
            <a:ext cx="6302377"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1800">
                <a:solidFill>
                  <a:srgbClr val="FFFF00"/>
                </a:solidFill>
                <a:latin typeface="Libre Franklin Medium"/>
                <a:ea typeface="Libre Franklin Medium"/>
                <a:cs typeface="Libre Franklin Medium"/>
                <a:sym typeface="Libre Franklin Medium"/>
              </a:rPr>
              <a:t>LAMPIRAN</a:t>
            </a:r>
            <a:r>
              <a:rPr lang="en-ID" sz="1800">
                <a:solidFill>
                  <a:srgbClr val="FFFFFF"/>
                </a:solidFill>
                <a:latin typeface="Libre Franklin Medium"/>
                <a:ea typeface="Libre Franklin Medium"/>
                <a:cs typeface="Libre Franklin Medium"/>
                <a:sym typeface="Libre Franklin Medium"/>
              </a:rPr>
              <a:t> : IMPLEMENTASI PELATIHAN KONSELOR</a:t>
            </a:r>
            <a:endParaRPr sz="1800">
              <a:solidFill>
                <a:schemeClr val="dk1"/>
              </a:solidFill>
              <a:latin typeface="Libre Franklin Medium"/>
              <a:ea typeface="Libre Franklin Medium"/>
              <a:cs typeface="Libre Franklin Medium"/>
              <a:sym typeface="Libre Franklin Medium"/>
            </a:endParaRPr>
          </a:p>
        </p:txBody>
      </p:sp>
      <p:sp>
        <p:nvSpPr>
          <p:cNvPr id="570" name="Google Shape;570;p14"/>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grpSp>
        <p:nvGrpSpPr>
          <p:cNvPr id="571" name="Google Shape;571;p14"/>
          <p:cNvGrpSpPr/>
          <p:nvPr/>
        </p:nvGrpSpPr>
        <p:grpSpPr>
          <a:xfrm>
            <a:off x="568422" y="12852"/>
            <a:ext cx="2622181" cy="1108450"/>
            <a:chOff x="4723151" y="283210"/>
            <a:chExt cx="4374493" cy="1614170"/>
          </a:xfrm>
        </p:grpSpPr>
        <p:pic>
          <p:nvPicPr>
            <p:cNvPr id="572" name="Google Shape;572;p14"/>
            <p:cNvPicPr preferRelativeResize="0"/>
            <p:nvPr/>
          </p:nvPicPr>
          <p:blipFill rotWithShape="1">
            <a:blip r:embed="rId31">
              <a:alphaModFix/>
            </a:blip>
            <a:srcRect b="0" l="0" r="0" t="0"/>
            <a:stretch/>
          </p:blipFill>
          <p:spPr>
            <a:xfrm>
              <a:off x="6477000" y="533400"/>
              <a:ext cx="2620644" cy="1179023"/>
            </a:xfrm>
            <a:prstGeom prst="rect">
              <a:avLst/>
            </a:prstGeom>
            <a:noFill/>
            <a:ln>
              <a:noFill/>
            </a:ln>
          </p:spPr>
        </p:pic>
        <p:pic>
          <p:nvPicPr>
            <p:cNvPr id="573" name="Google Shape;573;p14"/>
            <p:cNvPicPr preferRelativeResize="0"/>
            <p:nvPr/>
          </p:nvPicPr>
          <p:blipFill rotWithShape="1">
            <a:blip r:embed="rId32">
              <a:alphaModFix/>
            </a:blip>
            <a:srcRect b="0" l="0" r="0" t="0"/>
            <a:stretch/>
          </p:blipFill>
          <p:spPr>
            <a:xfrm>
              <a:off x="4723151" y="283210"/>
              <a:ext cx="1614170" cy="1614170"/>
            </a:xfrm>
            <a:prstGeom prst="rect">
              <a:avLst/>
            </a:prstGeom>
            <a:noFill/>
            <a:ln>
              <a:noFill/>
            </a:ln>
          </p:spPr>
        </p:pic>
      </p:grpSp>
      <p:pic>
        <p:nvPicPr>
          <p:cNvPr id="574" name="Google Shape;574;p14"/>
          <p:cNvPicPr preferRelativeResize="0"/>
          <p:nvPr/>
        </p:nvPicPr>
        <p:blipFill rotWithShape="1">
          <a:blip r:embed="rId33">
            <a:alphaModFix/>
          </a:blip>
          <a:srcRect b="0" l="0" r="0" t="0"/>
          <a:stretch/>
        </p:blipFill>
        <p:spPr>
          <a:xfrm>
            <a:off x="8957953" y="4000038"/>
            <a:ext cx="2688569" cy="2103302"/>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pic>
        <p:nvPicPr>
          <p:cNvPr id="575" name="Google Shape;575;p14"/>
          <p:cNvPicPr preferRelativeResize="0"/>
          <p:nvPr/>
        </p:nvPicPr>
        <p:blipFill rotWithShape="1">
          <a:blip r:embed="rId34">
            <a:alphaModFix/>
          </a:blip>
          <a:srcRect b="0" l="0" r="0" t="0"/>
          <a:stretch/>
        </p:blipFill>
        <p:spPr>
          <a:xfrm>
            <a:off x="114161" y="3519138"/>
            <a:ext cx="1876095" cy="1433862"/>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grpSp>
        <p:nvGrpSpPr>
          <p:cNvPr id="581" name="Google Shape;581;p15"/>
          <p:cNvGrpSpPr/>
          <p:nvPr/>
        </p:nvGrpSpPr>
        <p:grpSpPr>
          <a:xfrm>
            <a:off x="-27520" y="343872"/>
            <a:ext cx="12191999" cy="6492237"/>
            <a:chOff x="-27520" y="343872"/>
            <a:chExt cx="12191999" cy="6492237"/>
          </a:xfrm>
        </p:grpSpPr>
        <p:pic>
          <p:nvPicPr>
            <p:cNvPr id="582" name="Google Shape;582;p15"/>
            <p:cNvPicPr preferRelativeResize="0"/>
            <p:nvPr/>
          </p:nvPicPr>
          <p:blipFill rotWithShape="1">
            <a:blip r:embed="rId3">
              <a:alphaModFix/>
            </a:blip>
            <a:srcRect b="0" l="0" r="0" t="0"/>
            <a:stretch/>
          </p:blipFill>
          <p:spPr>
            <a:xfrm>
              <a:off x="27520" y="1358945"/>
              <a:ext cx="12136959" cy="5418455"/>
            </a:xfrm>
            <a:prstGeom prst="rect">
              <a:avLst/>
            </a:prstGeom>
            <a:noFill/>
            <a:ln>
              <a:noFill/>
            </a:ln>
          </p:spPr>
        </p:pic>
        <p:pic>
          <p:nvPicPr>
            <p:cNvPr id="583" name="Google Shape;583;p15"/>
            <p:cNvPicPr preferRelativeResize="0"/>
            <p:nvPr/>
          </p:nvPicPr>
          <p:blipFill rotWithShape="1">
            <a:blip r:embed="rId4">
              <a:alphaModFix amt="85000"/>
            </a:blip>
            <a:srcRect b="0" l="0" r="0" t="0"/>
            <a:stretch/>
          </p:blipFill>
          <p:spPr>
            <a:xfrm>
              <a:off x="-27520" y="343872"/>
              <a:ext cx="12191999" cy="6492237"/>
            </a:xfrm>
            <a:prstGeom prst="rect">
              <a:avLst/>
            </a:prstGeom>
            <a:noFill/>
            <a:ln>
              <a:noFill/>
            </a:ln>
          </p:spPr>
        </p:pic>
        <p:pic>
          <p:nvPicPr>
            <p:cNvPr id="584" name="Google Shape;584;p15"/>
            <p:cNvPicPr preferRelativeResize="0"/>
            <p:nvPr/>
          </p:nvPicPr>
          <p:blipFill rotWithShape="1">
            <a:blip r:embed="rId5">
              <a:alphaModFix/>
            </a:blip>
            <a:srcRect b="0" l="0" r="0" t="0"/>
            <a:stretch/>
          </p:blipFill>
          <p:spPr>
            <a:xfrm>
              <a:off x="876299" y="1381759"/>
              <a:ext cx="3144774" cy="1498853"/>
            </a:xfrm>
            <a:prstGeom prst="rect">
              <a:avLst/>
            </a:prstGeom>
            <a:noFill/>
            <a:ln>
              <a:noFill/>
            </a:ln>
          </p:spPr>
        </p:pic>
      </p:grpSp>
      <p:sp>
        <p:nvSpPr>
          <p:cNvPr id="585" name="Google Shape;585;p15"/>
          <p:cNvSpPr txBox="1"/>
          <p:nvPr/>
        </p:nvSpPr>
        <p:spPr>
          <a:xfrm>
            <a:off x="1103058" y="1504679"/>
            <a:ext cx="2588895" cy="1305486"/>
          </a:xfrm>
          <a:prstGeom prst="rect">
            <a:avLst/>
          </a:prstGeom>
          <a:noFill/>
          <a:ln>
            <a:noFill/>
          </a:ln>
        </p:spPr>
        <p:txBody>
          <a:bodyPr anchorCtr="0" anchor="t" bIns="0" lIns="0" spcFirstLastPara="1" rIns="0" wrap="square" tIns="12700">
            <a:spAutoFit/>
          </a:bodyPr>
          <a:lstStyle/>
          <a:p>
            <a:pPr indent="-1269" lvl="0" marL="12065" marR="5080" rtl="0" algn="ctr">
              <a:lnSpc>
                <a:spcPct val="100000"/>
              </a:lnSpc>
              <a:spcBef>
                <a:spcPts val="0"/>
              </a:spcBef>
              <a:spcAft>
                <a:spcPts val="0"/>
              </a:spcAft>
              <a:buNone/>
            </a:pPr>
            <a:r>
              <a:rPr b="1" lang="en-ID" sz="1200">
                <a:solidFill>
                  <a:srgbClr val="FFFFFF"/>
                </a:solidFill>
                <a:latin typeface="Tahoma"/>
                <a:ea typeface="Tahoma"/>
                <a:cs typeface="Tahoma"/>
                <a:sym typeface="Tahoma"/>
              </a:rPr>
              <a:t>NARASUMBER DEKAN FAKULTAS PSIKOLOGI UNIVERSITAS 45 SURABAYA IBU EVA NUR RACHMAN, S.Psi, M.Psi, Psikolog DENGAN MATERI TENTANG PEMAHAMAN KARAKTERISTIK GENERASI Z</a:t>
            </a:r>
            <a:endParaRPr sz="1200">
              <a:solidFill>
                <a:schemeClr val="dk1"/>
              </a:solidFill>
              <a:latin typeface="Tahoma"/>
              <a:ea typeface="Tahoma"/>
              <a:cs typeface="Tahoma"/>
              <a:sym typeface="Tahoma"/>
            </a:endParaRPr>
          </a:p>
        </p:txBody>
      </p:sp>
      <p:pic>
        <p:nvPicPr>
          <p:cNvPr id="586" name="Google Shape;586;p15"/>
          <p:cNvPicPr preferRelativeResize="0"/>
          <p:nvPr/>
        </p:nvPicPr>
        <p:blipFill rotWithShape="1">
          <a:blip r:embed="rId6">
            <a:alphaModFix/>
          </a:blip>
          <a:srcRect b="0" l="0" r="0" t="0"/>
          <a:stretch/>
        </p:blipFill>
        <p:spPr>
          <a:xfrm>
            <a:off x="8125459" y="1300480"/>
            <a:ext cx="3373374" cy="1123412"/>
          </a:xfrm>
          <a:prstGeom prst="rect">
            <a:avLst/>
          </a:prstGeom>
          <a:noFill/>
          <a:ln>
            <a:noFill/>
          </a:ln>
        </p:spPr>
      </p:pic>
      <p:sp>
        <p:nvSpPr>
          <p:cNvPr id="587" name="Google Shape;587;p15"/>
          <p:cNvSpPr txBox="1"/>
          <p:nvPr/>
        </p:nvSpPr>
        <p:spPr>
          <a:xfrm>
            <a:off x="8741791" y="1589023"/>
            <a:ext cx="2411730" cy="443711"/>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None/>
            </a:pPr>
            <a:r>
              <a:rPr b="1" lang="en-ID" sz="1400">
                <a:solidFill>
                  <a:schemeClr val="dk1"/>
                </a:solidFill>
                <a:latin typeface="Tahoma"/>
                <a:ea typeface="Tahoma"/>
                <a:cs typeface="Tahoma"/>
                <a:sym typeface="Tahoma"/>
              </a:rPr>
              <a:t>PRAKTEK PELAKSANAAN KONSELING</a:t>
            </a:r>
            <a:endParaRPr sz="1400">
              <a:solidFill>
                <a:schemeClr val="dk1"/>
              </a:solidFill>
              <a:latin typeface="Tahoma"/>
              <a:ea typeface="Tahoma"/>
              <a:cs typeface="Tahoma"/>
              <a:sym typeface="Tahoma"/>
            </a:endParaRPr>
          </a:p>
        </p:txBody>
      </p:sp>
      <p:pic>
        <p:nvPicPr>
          <p:cNvPr id="588" name="Google Shape;588;p15"/>
          <p:cNvPicPr preferRelativeResize="0"/>
          <p:nvPr/>
        </p:nvPicPr>
        <p:blipFill rotWithShape="1">
          <a:blip r:embed="rId7">
            <a:alphaModFix/>
          </a:blip>
          <a:srcRect b="0" l="0" r="0" t="0"/>
          <a:stretch/>
        </p:blipFill>
        <p:spPr>
          <a:xfrm>
            <a:off x="876300" y="5341620"/>
            <a:ext cx="3132074" cy="1112786"/>
          </a:xfrm>
          <a:prstGeom prst="rect">
            <a:avLst/>
          </a:prstGeom>
          <a:noFill/>
          <a:ln>
            <a:noFill/>
          </a:ln>
        </p:spPr>
      </p:pic>
      <p:sp>
        <p:nvSpPr>
          <p:cNvPr id="589" name="Google Shape;589;p15"/>
          <p:cNvSpPr txBox="1"/>
          <p:nvPr/>
        </p:nvSpPr>
        <p:spPr>
          <a:xfrm>
            <a:off x="910938" y="5507276"/>
            <a:ext cx="2837180" cy="859210"/>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None/>
            </a:pPr>
            <a:r>
              <a:rPr b="1" lang="en-ID" sz="1100">
                <a:solidFill>
                  <a:srgbClr val="FFFFFF"/>
                </a:solidFill>
                <a:latin typeface="Tahoma"/>
                <a:ea typeface="Tahoma"/>
                <a:cs typeface="Tahoma"/>
                <a:sym typeface="Tahoma"/>
              </a:rPr>
              <a:t>NARASUMBER AKBP DR. MOCHAMAD MUJIB RIDWAN, M.Psi, Psikolog SELAKU KABAG PSIKOLOGI BIRO SDM POLDA JATIM MENYAMPAIKAN MATERI TENTANG TEKNIK KONSELING</a:t>
            </a:r>
            <a:endParaRPr sz="1100">
              <a:solidFill>
                <a:schemeClr val="dk1"/>
              </a:solidFill>
              <a:latin typeface="Tahoma"/>
              <a:ea typeface="Tahoma"/>
              <a:cs typeface="Tahoma"/>
              <a:sym typeface="Tahoma"/>
            </a:endParaRPr>
          </a:p>
        </p:txBody>
      </p:sp>
      <p:grpSp>
        <p:nvGrpSpPr>
          <p:cNvPr id="590" name="Google Shape;590;p15"/>
          <p:cNvGrpSpPr/>
          <p:nvPr/>
        </p:nvGrpSpPr>
        <p:grpSpPr>
          <a:xfrm>
            <a:off x="3604259" y="1193800"/>
            <a:ext cx="5095494" cy="5095494"/>
            <a:chOff x="3604259" y="1193800"/>
            <a:chExt cx="5095494" cy="5095494"/>
          </a:xfrm>
        </p:grpSpPr>
        <p:pic>
          <p:nvPicPr>
            <p:cNvPr id="591" name="Google Shape;591;p15"/>
            <p:cNvPicPr preferRelativeResize="0"/>
            <p:nvPr/>
          </p:nvPicPr>
          <p:blipFill rotWithShape="1">
            <a:blip r:embed="rId8">
              <a:alphaModFix/>
            </a:blip>
            <a:srcRect b="0" l="0" r="0" t="0"/>
            <a:stretch/>
          </p:blipFill>
          <p:spPr>
            <a:xfrm>
              <a:off x="4015739" y="1554479"/>
              <a:ext cx="4508754" cy="4508754"/>
            </a:xfrm>
            <a:prstGeom prst="rect">
              <a:avLst/>
            </a:prstGeom>
            <a:noFill/>
            <a:ln>
              <a:noFill/>
            </a:ln>
          </p:spPr>
        </p:pic>
        <p:sp>
          <p:nvSpPr>
            <p:cNvPr id="592" name="Google Shape;592;p15"/>
            <p:cNvSpPr/>
            <p:nvPr/>
          </p:nvSpPr>
          <p:spPr>
            <a:xfrm>
              <a:off x="4376419" y="1869440"/>
              <a:ext cx="457200" cy="459740"/>
            </a:xfrm>
            <a:custGeom>
              <a:rect b="b" l="l" r="r" t="t"/>
              <a:pathLst>
                <a:path extrusionOk="0" h="459739" w="457200">
                  <a:moveTo>
                    <a:pt x="60070" y="0"/>
                  </a:moveTo>
                  <a:lnTo>
                    <a:pt x="0" y="60451"/>
                  </a:lnTo>
                  <a:lnTo>
                    <a:pt x="395477" y="459739"/>
                  </a:lnTo>
                  <a:lnTo>
                    <a:pt x="457200" y="397637"/>
                  </a:lnTo>
                  <a:lnTo>
                    <a:pt x="6007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93" name="Google Shape;593;p15"/>
            <p:cNvPicPr preferRelativeResize="0"/>
            <p:nvPr/>
          </p:nvPicPr>
          <p:blipFill rotWithShape="1">
            <a:blip r:embed="rId9">
              <a:alphaModFix/>
            </a:blip>
            <a:srcRect b="0" l="0" r="0" t="0"/>
            <a:stretch/>
          </p:blipFill>
          <p:spPr>
            <a:xfrm>
              <a:off x="4312411" y="1805431"/>
              <a:ext cx="196596" cy="196596"/>
            </a:xfrm>
            <a:prstGeom prst="rect">
              <a:avLst/>
            </a:prstGeom>
            <a:noFill/>
            <a:ln>
              <a:noFill/>
            </a:ln>
          </p:spPr>
        </p:pic>
        <p:sp>
          <p:nvSpPr>
            <p:cNvPr id="594" name="Google Shape;594;p15"/>
            <p:cNvSpPr/>
            <p:nvPr/>
          </p:nvSpPr>
          <p:spPr>
            <a:xfrm>
              <a:off x="4056379" y="1569720"/>
              <a:ext cx="4429760" cy="4429760"/>
            </a:xfrm>
            <a:custGeom>
              <a:rect b="b" l="l" r="r" t="t"/>
              <a:pathLst>
                <a:path extrusionOk="0" h="4429760" w="4429759">
                  <a:moveTo>
                    <a:pt x="2214880" y="0"/>
                  </a:moveTo>
                  <a:lnTo>
                    <a:pt x="2164336" y="566"/>
                  </a:lnTo>
                  <a:lnTo>
                    <a:pt x="2113974" y="2260"/>
                  </a:lnTo>
                  <a:lnTo>
                    <a:pt x="2063808" y="5076"/>
                  </a:lnTo>
                  <a:lnTo>
                    <a:pt x="2013853" y="9008"/>
                  </a:lnTo>
                  <a:lnTo>
                    <a:pt x="1964122" y="14049"/>
                  </a:lnTo>
                  <a:lnTo>
                    <a:pt x="1914629" y="20193"/>
                  </a:lnTo>
                  <a:lnTo>
                    <a:pt x="1865390" y="27433"/>
                  </a:lnTo>
                  <a:lnTo>
                    <a:pt x="1816418" y="35762"/>
                  </a:lnTo>
                  <a:lnTo>
                    <a:pt x="1767727" y="45176"/>
                  </a:lnTo>
                  <a:lnTo>
                    <a:pt x="1719333" y="55666"/>
                  </a:lnTo>
                  <a:lnTo>
                    <a:pt x="1671249" y="67228"/>
                  </a:lnTo>
                  <a:lnTo>
                    <a:pt x="1623489" y="79853"/>
                  </a:lnTo>
                  <a:lnTo>
                    <a:pt x="1576068" y="93537"/>
                  </a:lnTo>
                  <a:lnTo>
                    <a:pt x="1529000" y="108273"/>
                  </a:lnTo>
                  <a:lnTo>
                    <a:pt x="1482300" y="124053"/>
                  </a:lnTo>
                  <a:lnTo>
                    <a:pt x="1435981" y="140873"/>
                  </a:lnTo>
                  <a:lnTo>
                    <a:pt x="1390058" y="158725"/>
                  </a:lnTo>
                  <a:lnTo>
                    <a:pt x="1344546" y="177603"/>
                  </a:lnTo>
                  <a:lnTo>
                    <a:pt x="1299458" y="197501"/>
                  </a:lnTo>
                  <a:lnTo>
                    <a:pt x="1254808" y="218413"/>
                  </a:lnTo>
                  <a:lnTo>
                    <a:pt x="1210612" y="240331"/>
                  </a:lnTo>
                  <a:lnTo>
                    <a:pt x="1166884" y="263250"/>
                  </a:lnTo>
                  <a:lnTo>
                    <a:pt x="1123637" y="287164"/>
                  </a:lnTo>
                  <a:lnTo>
                    <a:pt x="1080886" y="312065"/>
                  </a:lnTo>
                  <a:lnTo>
                    <a:pt x="1038645" y="337947"/>
                  </a:lnTo>
                  <a:lnTo>
                    <a:pt x="996929" y="364805"/>
                  </a:lnTo>
                  <a:lnTo>
                    <a:pt x="955751" y="392631"/>
                  </a:lnTo>
                  <a:lnTo>
                    <a:pt x="915127" y="421420"/>
                  </a:lnTo>
                  <a:lnTo>
                    <a:pt x="875070" y="451165"/>
                  </a:lnTo>
                  <a:lnTo>
                    <a:pt x="835595" y="481859"/>
                  </a:lnTo>
                  <a:lnTo>
                    <a:pt x="796716" y="513496"/>
                  </a:lnTo>
                  <a:lnTo>
                    <a:pt x="758447" y="546071"/>
                  </a:lnTo>
                  <a:lnTo>
                    <a:pt x="720803" y="579575"/>
                  </a:lnTo>
                  <a:lnTo>
                    <a:pt x="683798" y="614004"/>
                  </a:lnTo>
                  <a:lnTo>
                    <a:pt x="647446" y="649351"/>
                  </a:lnTo>
                  <a:lnTo>
                    <a:pt x="612083" y="685501"/>
                  </a:lnTo>
                  <a:lnTo>
                    <a:pt x="577650" y="722315"/>
                  </a:lnTo>
                  <a:lnTo>
                    <a:pt x="544151" y="759779"/>
                  </a:lnTo>
                  <a:lnTo>
                    <a:pt x="511592" y="797878"/>
                  </a:lnTo>
                  <a:lnTo>
                    <a:pt x="479980" y="836598"/>
                  </a:lnTo>
                  <a:lnTo>
                    <a:pt x="449319" y="875925"/>
                  </a:lnTo>
                  <a:lnTo>
                    <a:pt x="419616" y="915843"/>
                  </a:lnTo>
                  <a:lnTo>
                    <a:pt x="390876" y="956340"/>
                  </a:lnTo>
                  <a:lnTo>
                    <a:pt x="363105" y="997400"/>
                  </a:lnTo>
                  <a:lnTo>
                    <a:pt x="336309" y="1039010"/>
                  </a:lnTo>
                  <a:lnTo>
                    <a:pt x="310493" y="1081155"/>
                  </a:lnTo>
                  <a:lnTo>
                    <a:pt x="285664" y="1123821"/>
                  </a:lnTo>
                  <a:lnTo>
                    <a:pt x="261827" y="1166993"/>
                  </a:lnTo>
                  <a:lnTo>
                    <a:pt x="238987" y="1210658"/>
                  </a:lnTo>
                  <a:lnTo>
                    <a:pt x="217151" y="1254801"/>
                  </a:lnTo>
                  <a:lnTo>
                    <a:pt x="196324" y="1299407"/>
                  </a:lnTo>
                  <a:lnTo>
                    <a:pt x="176512" y="1344463"/>
                  </a:lnTo>
                  <a:lnTo>
                    <a:pt x="157721" y="1389953"/>
                  </a:lnTo>
                  <a:lnTo>
                    <a:pt x="139956" y="1435865"/>
                  </a:lnTo>
                  <a:lnTo>
                    <a:pt x="123224" y="1482183"/>
                  </a:lnTo>
                  <a:lnTo>
                    <a:pt x="107529" y="1528894"/>
                  </a:lnTo>
                  <a:lnTo>
                    <a:pt x="92878" y="1575982"/>
                  </a:lnTo>
                  <a:lnTo>
                    <a:pt x="79276" y="1623434"/>
                  </a:lnTo>
                  <a:lnTo>
                    <a:pt x="66730" y="1671235"/>
                  </a:lnTo>
                  <a:lnTo>
                    <a:pt x="55244" y="1719372"/>
                  </a:lnTo>
                  <a:lnTo>
                    <a:pt x="44825" y="1767829"/>
                  </a:lnTo>
                  <a:lnTo>
                    <a:pt x="35479" y="1816593"/>
                  </a:lnTo>
                  <a:lnTo>
                    <a:pt x="27210" y="1865649"/>
                  </a:lnTo>
                  <a:lnTo>
                    <a:pt x="20025" y="1914983"/>
                  </a:lnTo>
                  <a:lnTo>
                    <a:pt x="13930" y="1964580"/>
                  </a:lnTo>
                  <a:lnTo>
                    <a:pt x="8930" y="2014427"/>
                  </a:lnTo>
                  <a:lnTo>
                    <a:pt x="5032" y="2064509"/>
                  </a:lnTo>
                  <a:lnTo>
                    <a:pt x="2240" y="2114812"/>
                  </a:lnTo>
                  <a:lnTo>
                    <a:pt x="561" y="2165321"/>
                  </a:lnTo>
                  <a:lnTo>
                    <a:pt x="0" y="2216022"/>
                  </a:lnTo>
                  <a:lnTo>
                    <a:pt x="561" y="2266534"/>
                  </a:lnTo>
                  <a:lnTo>
                    <a:pt x="2240" y="2316863"/>
                  </a:lnTo>
                  <a:lnTo>
                    <a:pt x="5032" y="2366997"/>
                  </a:lnTo>
                  <a:lnTo>
                    <a:pt x="8930" y="2416920"/>
                  </a:lnTo>
                  <a:lnTo>
                    <a:pt x="13930" y="2466618"/>
                  </a:lnTo>
                  <a:lnTo>
                    <a:pt x="20025" y="2516077"/>
                  </a:lnTo>
                  <a:lnTo>
                    <a:pt x="27210" y="2565281"/>
                  </a:lnTo>
                  <a:lnTo>
                    <a:pt x="35479" y="2614216"/>
                  </a:lnTo>
                  <a:lnTo>
                    <a:pt x="44825" y="2662867"/>
                  </a:lnTo>
                  <a:lnTo>
                    <a:pt x="55244" y="2711220"/>
                  </a:lnTo>
                  <a:lnTo>
                    <a:pt x="66730" y="2759261"/>
                  </a:lnTo>
                  <a:lnTo>
                    <a:pt x="79276" y="2806974"/>
                  </a:lnTo>
                  <a:lnTo>
                    <a:pt x="92878" y="2854345"/>
                  </a:lnTo>
                  <a:lnTo>
                    <a:pt x="107529" y="2901359"/>
                  </a:lnTo>
                  <a:lnTo>
                    <a:pt x="123224" y="2948002"/>
                  </a:lnTo>
                  <a:lnTo>
                    <a:pt x="139956" y="2994260"/>
                  </a:lnTo>
                  <a:lnTo>
                    <a:pt x="157721" y="3040117"/>
                  </a:lnTo>
                  <a:lnTo>
                    <a:pt x="176512" y="3085558"/>
                  </a:lnTo>
                  <a:lnTo>
                    <a:pt x="196324" y="3130570"/>
                  </a:lnTo>
                  <a:lnTo>
                    <a:pt x="217151" y="3175138"/>
                  </a:lnTo>
                  <a:lnTo>
                    <a:pt x="238987" y="3219247"/>
                  </a:lnTo>
                  <a:lnTo>
                    <a:pt x="261827" y="3262883"/>
                  </a:lnTo>
                  <a:lnTo>
                    <a:pt x="285664" y="3306030"/>
                  </a:lnTo>
                  <a:lnTo>
                    <a:pt x="310493" y="3348675"/>
                  </a:lnTo>
                  <a:lnTo>
                    <a:pt x="336309" y="3390802"/>
                  </a:lnTo>
                  <a:lnTo>
                    <a:pt x="363105" y="3432398"/>
                  </a:lnTo>
                  <a:lnTo>
                    <a:pt x="390876" y="3473446"/>
                  </a:lnTo>
                  <a:lnTo>
                    <a:pt x="419616" y="3513934"/>
                  </a:lnTo>
                  <a:lnTo>
                    <a:pt x="449319" y="3553846"/>
                  </a:lnTo>
                  <a:lnTo>
                    <a:pt x="479980" y="3593168"/>
                  </a:lnTo>
                  <a:lnTo>
                    <a:pt x="511592" y="3631884"/>
                  </a:lnTo>
                  <a:lnTo>
                    <a:pt x="544151" y="3669981"/>
                  </a:lnTo>
                  <a:lnTo>
                    <a:pt x="577650" y="3707444"/>
                  </a:lnTo>
                  <a:lnTo>
                    <a:pt x="612083" y="3744258"/>
                  </a:lnTo>
                  <a:lnTo>
                    <a:pt x="647446" y="3780408"/>
                  </a:lnTo>
                  <a:lnTo>
                    <a:pt x="683798" y="3815759"/>
                  </a:lnTo>
                  <a:lnTo>
                    <a:pt x="720803" y="3850191"/>
                  </a:lnTo>
                  <a:lnTo>
                    <a:pt x="758447" y="3883699"/>
                  </a:lnTo>
                  <a:lnTo>
                    <a:pt x="796716" y="3916276"/>
                  </a:lnTo>
                  <a:lnTo>
                    <a:pt x="835595" y="3947916"/>
                  </a:lnTo>
                  <a:lnTo>
                    <a:pt x="875070" y="3978612"/>
                  </a:lnTo>
                  <a:lnTo>
                    <a:pt x="915127" y="4008358"/>
                  </a:lnTo>
                  <a:lnTo>
                    <a:pt x="955751" y="4037148"/>
                  </a:lnTo>
                  <a:lnTo>
                    <a:pt x="996929" y="4064976"/>
                  </a:lnTo>
                  <a:lnTo>
                    <a:pt x="1038645" y="4091834"/>
                  </a:lnTo>
                  <a:lnTo>
                    <a:pt x="1080886" y="4117717"/>
                  </a:lnTo>
                  <a:lnTo>
                    <a:pt x="1123637" y="4142618"/>
                  </a:lnTo>
                  <a:lnTo>
                    <a:pt x="1166884" y="4166531"/>
                  </a:lnTo>
                  <a:lnTo>
                    <a:pt x="1210612" y="4189450"/>
                  </a:lnTo>
                  <a:lnTo>
                    <a:pt x="1254808" y="4211367"/>
                  </a:lnTo>
                  <a:lnTo>
                    <a:pt x="1299458" y="4232278"/>
                  </a:lnTo>
                  <a:lnTo>
                    <a:pt x="1344546" y="4252175"/>
                  </a:lnTo>
                  <a:lnTo>
                    <a:pt x="1390058" y="4271052"/>
                  </a:lnTo>
                  <a:lnTo>
                    <a:pt x="1435981" y="4288903"/>
                  </a:lnTo>
                  <a:lnTo>
                    <a:pt x="1482300" y="4305722"/>
                  </a:lnTo>
                  <a:lnTo>
                    <a:pt x="1529000" y="4321501"/>
                  </a:lnTo>
                  <a:lnTo>
                    <a:pt x="1576068" y="4336235"/>
                  </a:lnTo>
                  <a:lnTo>
                    <a:pt x="1623489" y="4349917"/>
                  </a:lnTo>
                  <a:lnTo>
                    <a:pt x="1671249" y="4362542"/>
                  </a:lnTo>
                  <a:lnTo>
                    <a:pt x="1719333" y="4374102"/>
                  </a:lnTo>
                  <a:lnTo>
                    <a:pt x="1767727" y="4384591"/>
                  </a:lnTo>
                  <a:lnTo>
                    <a:pt x="1816418" y="4394003"/>
                  </a:lnTo>
                  <a:lnTo>
                    <a:pt x="1865390" y="4402331"/>
                  </a:lnTo>
                  <a:lnTo>
                    <a:pt x="1914629" y="4409570"/>
                  </a:lnTo>
                  <a:lnTo>
                    <a:pt x="1964122" y="4415713"/>
                  </a:lnTo>
                  <a:lnTo>
                    <a:pt x="2013853" y="4420753"/>
                  </a:lnTo>
                  <a:lnTo>
                    <a:pt x="2063808" y="4424684"/>
                  </a:lnTo>
                  <a:lnTo>
                    <a:pt x="2113974" y="4427499"/>
                  </a:lnTo>
                  <a:lnTo>
                    <a:pt x="2164336" y="4429193"/>
                  </a:lnTo>
                  <a:lnTo>
                    <a:pt x="2214880" y="4429759"/>
                  </a:lnTo>
                  <a:lnTo>
                    <a:pt x="2265613" y="4429193"/>
                  </a:lnTo>
                  <a:lnTo>
                    <a:pt x="2316154" y="4427499"/>
                  </a:lnTo>
                  <a:lnTo>
                    <a:pt x="2366488" y="4424684"/>
                  </a:lnTo>
                  <a:lnTo>
                    <a:pt x="2416600" y="4420753"/>
                  </a:lnTo>
                  <a:lnTo>
                    <a:pt x="2466477" y="4415713"/>
                  </a:lnTo>
                  <a:lnTo>
                    <a:pt x="2516104" y="4409570"/>
                  </a:lnTo>
                  <a:lnTo>
                    <a:pt x="2565467" y="4402331"/>
                  </a:lnTo>
                  <a:lnTo>
                    <a:pt x="2614551" y="4394003"/>
                  </a:lnTo>
                  <a:lnTo>
                    <a:pt x="2663342" y="4384591"/>
                  </a:lnTo>
                  <a:lnTo>
                    <a:pt x="2711826" y="4374102"/>
                  </a:lnTo>
                  <a:lnTo>
                    <a:pt x="2759988" y="4362542"/>
                  </a:lnTo>
                  <a:lnTo>
                    <a:pt x="2807815" y="4349917"/>
                  </a:lnTo>
                  <a:lnTo>
                    <a:pt x="2855292" y="4336235"/>
                  </a:lnTo>
                  <a:lnTo>
                    <a:pt x="2902405" y="4321501"/>
                  </a:lnTo>
                  <a:lnTo>
                    <a:pt x="2949139" y="4305722"/>
                  </a:lnTo>
                  <a:lnTo>
                    <a:pt x="2995480" y="4288903"/>
                  </a:lnTo>
                  <a:lnTo>
                    <a:pt x="3041414" y="4271052"/>
                  </a:lnTo>
                  <a:lnTo>
                    <a:pt x="3086926" y="4252175"/>
                  </a:lnTo>
                  <a:lnTo>
                    <a:pt x="3132003" y="4232278"/>
                  </a:lnTo>
                  <a:lnTo>
                    <a:pt x="3176630" y="4211367"/>
                  </a:lnTo>
                  <a:lnTo>
                    <a:pt x="3220793" y="4189450"/>
                  </a:lnTo>
                  <a:lnTo>
                    <a:pt x="3264477" y="4166531"/>
                  </a:lnTo>
                  <a:lnTo>
                    <a:pt x="3307668" y="4142618"/>
                  </a:lnTo>
                  <a:lnTo>
                    <a:pt x="3350351" y="4117717"/>
                  </a:lnTo>
                  <a:lnTo>
                    <a:pt x="3392514" y="4091834"/>
                  </a:lnTo>
                  <a:lnTo>
                    <a:pt x="3434140" y="4064976"/>
                  </a:lnTo>
                  <a:lnTo>
                    <a:pt x="3475217" y="4037148"/>
                  </a:lnTo>
                  <a:lnTo>
                    <a:pt x="3515729" y="4008358"/>
                  </a:lnTo>
                  <a:lnTo>
                    <a:pt x="3555663" y="3978612"/>
                  </a:lnTo>
                  <a:lnTo>
                    <a:pt x="3595004" y="3947916"/>
                  </a:lnTo>
                  <a:lnTo>
                    <a:pt x="3633737" y="3916276"/>
                  </a:lnTo>
                  <a:lnTo>
                    <a:pt x="3671849" y="3883699"/>
                  </a:lnTo>
                  <a:lnTo>
                    <a:pt x="3709325" y="3850191"/>
                  </a:lnTo>
                  <a:lnTo>
                    <a:pt x="3746152" y="3815759"/>
                  </a:lnTo>
                  <a:lnTo>
                    <a:pt x="3782314" y="3780408"/>
                  </a:lnTo>
                  <a:lnTo>
                    <a:pt x="3817676" y="3744258"/>
                  </a:lnTo>
                  <a:lnTo>
                    <a:pt x="3852109" y="3707444"/>
                  </a:lnTo>
                  <a:lnTo>
                    <a:pt x="3885608" y="3669981"/>
                  </a:lnTo>
                  <a:lnTo>
                    <a:pt x="3918167" y="3631884"/>
                  </a:lnTo>
                  <a:lnTo>
                    <a:pt x="3949779" y="3593168"/>
                  </a:lnTo>
                  <a:lnTo>
                    <a:pt x="3980440" y="3553846"/>
                  </a:lnTo>
                  <a:lnTo>
                    <a:pt x="4010143" y="3513934"/>
                  </a:lnTo>
                  <a:lnTo>
                    <a:pt x="4038883" y="3473446"/>
                  </a:lnTo>
                  <a:lnTo>
                    <a:pt x="4066654" y="3432398"/>
                  </a:lnTo>
                  <a:lnTo>
                    <a:pt x="4093450" y="3390802"/>
                  </a:lnTo>
                  <a:lnTo>
                    <a:pt x="4119266" y="3348675"/>
                  </a:lnTo>
                  <a:lnTo>
                    <a:pt x="4144095" y="3306030"/>
                  </a:lnTo>
                  <a:lnTo>
                    <a:pt x="4167932" y="3262883"/>
                  </a:lnTo>
                  <a:lnTo>
                    <a:pt x="4190772" y="3219247"/>
                  </a:lnTo>
                  <a:lnTo>
                    <a:pt x="4212608" y="3175138"/>
                  </a:lnTo>
                  <a:lnTo>
                    <a:pt x="4233435" y="3130570"/>
                  </a:lnTo>
                  <a:lnTo>
                    <a:pt x="4253247" y="3085558"/>
                  </a:lnTo>
                  <a:lnTo>
                    <a:pt x="4272038" y="3040117"/>
                  </a:lnTo>
                  <a:lnTo>
                    <a:pt x="4289803" y="2994260"/>
                  </a:lnTo>
                  <a:lnTo>
                    <a:pt x="4306535" y="2948002"/>
                  </a:lnTo>
                  <a:lnTo>
                    <a:pt x="4322230" y="2901359"/>
                  </a:lnTo>
                  <a:lnTo>
                    <a:pt x="4336881" y="2854345"/>
                  </a:lnTo>
                  <a:lnTo>
                    <a:pt x="4350483" y="2806974"/>
                  </a:lnTo>
                  <a:lnTo>
                    <a:pt x="4363029" y="2759261"/>
                  </a:lnTo>
                  <a:lnTo>
                    <a:pt x="4374515" y="2711220"/>
                  </a:lnTo>
                  <a:lnTo>
                    <a:pt x="4384934" y="2662867"/>
                  </a:lnTo>
                  <a:lnTo>
                    <a:pt x="4394280" y="2614216"/>
                  </a:lnTo>
                  <a:lnTo>
                    <a:pt x="4402549" y="2565281"/>
                  </a:lnTo>
                  <a:lnTo>
                    <a:pt x="4409734" y="2516077"/>
                  </a:lnTo>
                  <a:lnTo>
                    <a:pt x="4415829" y="2466618"/>
                  </a:lnTo>
                  <a:lnTo>
                    <a:pt x="4420829" y="2416920"/>
                  </a:lnTo>
                  <a:lnTo>
                    <a:pt x="4424727" y="2366997"/>
                  </a:lnTo>
                  <a:lnTo>
                    <a:pt x="4427519" y="2316863"/>
                  </a:lnTo>
                  <a:lnTo>
                    <a:pt x="4429198" y="2266534"/>
                  </a:lnTo>
                  <a:lnTo>
                    <a:pt x="4429760" y="2216022"/>
                  </a:lnTo>
                  <a:lnTo>
                    <a:pt x="4422126" y="2176099"/>
                  </a:lnTo>
                  <a:lnTo>
                    <a:pt x="4401073" y="2143617"/>
                  </a:lnTo>
                  <a:lnTo>
                    <a:pt x="4369377" y="2121779"/>
                  </a:lnTo>
                  <a:lnTo>
                    <a:pt x="4329811" y="2113787"/>
                  </a:lnTo>
                  <a:lnTo>
                    <a:pt x="4291208" y="2121779"/>
                  </a:lnTo>
                  <a:lnTo>
                    <a:pt x="4259405" y="2143617"/>
                  </a:lnTo>
                  <a:lnTo>
                    <a:pt x="4237817" y="2176099"/>
                  </a:lnTo>
                  <a:lnTo>
                    <a:pt x="4229862" y="2216022"/>
                  </a:lnTo>
                  <a:lnTo>
                    <a:pt x="4229250" y="2266166"/>
                  </a:lnTo>
                  <a:lnTo>
                    <a:pt x="4227421" y="2316119"/>
                  </a:lnTo>
                  <a:lnTo>
                    <a:pt x="4224380" y="2365864"/>
                  </a:lnTo>
                  <a:lnTo>
                    <a:pt x="4220134" y="2415385"/>
                  </a:lnTo>
                  <a:lnTo>
                    <a:pt x="4214690" y="2464663"/>
                  </a:lnTo>
                  <a:lnTo>
                    <a:pt x="4208054" y="2513680"/>
                  </a:lnTo>
                  <a:lnTo>
                    <a:pt x="4200234" y="2562420"/>
                  </a:lnTo>
                  <a:lnTo>
                    <a:pt x="4191236" y="2610865"/>
                  </a:lnTo>
                  <a:lnTo>
                    <a:pt x="4181066" y="2658998"/>
                  </a:lnTo>
                  <a:lnTo>
                    <a:pt x="4169731" y="2706801"/>
                  </a:lnTo>
                  <a:lnTo>
                    <a:pt x="4157238" y="2754256"/>
                  </a:lnTo>
                  <a:lnTo>
                    <a:pt x="4143594" y="2801346"/>
                  </a:lnTo>
                  <a:lnTo>
                    <a:pt x="4128805" y="2848053"/>
                  </a:lnTo>
                  <a:lnTo>
                    <a:pt x="4112878" y="2894361"/>
                  </a:lnTo>
                  <a:lnTo>
                    <a:pt x="4095819" y="2940251"/>
                  </a:lnTo>
                  <a:lnTo>
                    <a:pt x="4077636" y="2985706"/>
                  </a:lnTo>
                  <a:lnTo>
                    <a:pt x="4058335" y="3030709"/>
                  </a:lnTo>
                  <a:lnTo>
                    <a:pt x="4037922" y="3075241"/>
                  </a:lnTo>
                  <a:lnTo>
                    <a:pt x="4016405" y="3119287"/>
                  </a:lnTo>
                  <a:lnTo>
                    <a:pt x="3993789" y="3162827"/>
                  </a:lnTo>
                  <a:lnTo>
                    <a:pt x="3970082" y="3205845"/>
                  </a:lnTo>
                  <a:lnTo>
                    <a:pt x="3945291" y="3248324"/>
                  </a:lnTo>
                  <a:lnTo>
                    <a:pt x="3919421" y="3290244"/>
                  </a:lnTo>
                  <a:lnTo>
                    <a:pt x="3892480" y="3331590"/>
                  </a:lnTo>
                  <a:lnTo>
                    <a:pt x="3864474" y="3372344"/>
                  </a:lnTo>
                  <a:lnTo>
                    <a:pt x="3835411" y="3412488"/>
                  </a:lnTo>
                  <a:lnTo>
                    <a:pt x="3805296" y="3452005"/>
                  </a:lnTo>
                  <a:lnTo>
                    <a:pt x="3774136" y="3490876"/>
                  </a:lnTo>
                  <a:lnTo>
                    <a:pt x="3741939" y="3529086"/>
                  </a:lnTo>
                  <a:lnTo>
                    <a:pt x="3708710" y="3566615"/>
                  </a:lnTo>
                  <a:lnTo>
                    <a:pt x="3674456" y="3603448"/>
                  </a:lnTo>
                  <a:lnTo>
                    <a:pt x="3639185" y="3639566"/>
                  </a:lnTo>
                  <a:lnTo>
                    <a:pt x="3603251" y="3674619"/>
                  </a:lnTo>
                  <a:lnTo>
                    <a:pt x="3566589" y="3708666"/>
                  </a:lnTo>
                  <a:lnTo>
                    <a:pt x="3529216" y="3741702"/>
                  </a:lnTo>
                  <a:lnTo>
                    <a:pt x="3491150" y="3773718"/>
                  </a:lnTo>
                  <a:lnTo>
                    <a:pt x="3452409" y="3804708"/>
                  </a:lnTo>
                  <a:lnTo>
                    <a:pt x="3413009" y="3834665"/>
                  </a:lnTo>
                  <a:lnTo>
                    <a:pt x="3372969" y="3863581"/>
                  </a:lnTo>
                  <a:lnTo>
                    <a:pt x="3332305" y="3891450"/>
                  </a:lnTo>
                  <a:lnTo>
                    <a:pt x="3291036" y="3918264"/>
                  </a:lnTo>
                  <a:lnTo>
                    <a:pt x="3249178" y="3944016"/>
                  </a:lnTo>
                  <a:lnTo>
                    <a:pt x="3206750" y="3968700"/>
                  </a:lnTo>
                  <a:lnTo>
                    <a:pt x="3163768" y="3992308"/>
                  </a:lnTo>
                  <a:lnTo>
                    <a:pt x="3120251" y="4014833"/>
                  </a:lnTo>
                  <a:lnTo>
                    <a:pt x="3076215" y="4036268"/>
                  </a:lnTo>
                  <a:lnTo>
                    <a:pt x="3031678" y="4056606"/>
                  </a:lnTo>
                  <a:lnTo>
                    <a:pt x="2986659" y="4075841"/>
                  </a:lnTo>
                  <a:lnTo>
                    <a:pt x="2941173" y="4093964"/>
                  </a:lnTo>
                  <a:lnTo>
                    <a:pt x="2895239" y="4110969"/>
                  </a:lnTo>
                  <a:lnTo>
                    <a:pt x="2848874" y="4126849"/>
                  </a:lnTo>
                  <a:lnTo>
                    <a:pt x="2802096" y="4141597"/>
                  </a:lnTo>
                  <a:lnTo>
                    <a:pt x="2754922" y="4155206"/>
                  </a:lnTo>
                  <a:lnTo>
                    <a:pt x="2707369" y="4167668"/>
                  </a:lnTo>
                  <a:lnTo>
                    <a:pt x="2659456" y="4178977"/>
                  </a:lnTo>
                  <a:lnTo>
                    <a:pt x="2611199" y="4189125"/>
                  </a:lnTo>
                  <a:lnTo>
                    <a:pt x="2562616" y="4198106"/>
                  </a:lnTo>
                  <a:lnTo>
                    <a:pt x="2513725" y="4205913"/>
                  </a:lnTo>
                  <a:lnTo>
                    <a:pt x="2464543" y="4212537"/>
                  </a:lnTo>
                  <a:lnTo>
                    <a:pt x="2415087" y="4217973"/>
                  </a:lnTo>
                  <a:lnTo>
                    <a:pt x="2365375" y="4222214"/>
                  </a:lnTo>
                  <a:lnTo>
                    <a:pt x="2315425" y="4225251"/>
                  </a:lnTo>
                  <a:lnTo>
                    <a:pt x="2265254" y="4227079"/>
                  </a:lnTo>
                  <a:lnTo>
                    <a:pt x="2214880" y="4227690"/>
                  </a:lnTo>
                  <a:lnTo>
                    <a:pt x="2164511" y="4227079"/>
                  </a:lnTo>
                  <a:lnTo>
                    <a:pt x="2114359" y="4225251"/>
                  </a:lnTo>
                  <a:lnTo>
                    <a:pt x="2064438" y="4222214"/>
                  </a:lnTo>
                  <a:lnTo>
                    <a:pt x="2014766" y="4217973"/>
                  </a:lnTo>
                  <a:lnTo>
                    <a:pt x="1965358" y="4212537"/>
                  </a:lnTo>
                  <a:lnTo>
                    <a:pt x="1916230" y="4205913"/>
                  </a:lnTo>
                  <a:lnTo>
                    <a:pt x="1867399" y="4198106"/>
                  </a:lnTo>
                  <a:lnTo>
                    <a:pt x="1818882" y="4189125"/>
                  </a:lnTo>
                  <a:lnTo>
                    <a:pt x="1770693" y="4178977"/>
                  </a:lnTo>
                  <a:lnTo>
                    <a:pt x="1722850" y="4167668"/>
                  </a:lnTo>
                  <a:lnTo>
                    <a:pt x="1675369" y="4155206"/>
                  </a:lnTo>
                  <a:lnTo>
                    <a:pt x="1628266" y="4141597"/>
                  </a:lnTo>
                  <a:lnTo>
                    <a:pt x="1581557" y="4126849"/>
                  </a:lnTo>
                  <a:lnTo>
                    <a:pt x="1535259" y="4110969"/>
                  </a:lnTo>
                  <a:lnTo>
                    <a:pt x="1489387" y="4093964"/>
                  </a:lnTo>
                  <a:lnTo>
                    <a:pt x="1443958" y="4075841"/>
                  </a:lnTo>
                  <a:lnTo>
                    <a:pt x="1398988" y="4056606"/>
                  </a:lnTo>
                  <a:lnTo>
                    <a:pt x="1354494" y="4036268"/>
                  </a:lnTo>
                  <a:lnTo>
                    <a:pt x="1310491" y="4014833"/>
                  </a:lnTo>
                  <a:lnTo>
                    <a:pt x="1266996" y="3992308"/>
                  </a:lnTo>
                  <a:lnTo>
                    <a:pt x="1224025" y="3968700"/>
                  </a:lnTo>
                  <a:lnTo>
                    <a:pt x="1181594" y="3944016"/>
                  </a:lnTo>
                  <a:lnTo>
                    <a:pt x="1139720" y="3918264"/>
                  </a:lnTo>
                  <a:lnTo>
                    <a:pt x="1098419" y="3891450"/>
                  </a:lnTo>
                  <a:lnTo>
                    <a:pt x="1057706" y="3863581"/>
                  </a:lnTo>
                  <a:lnTo>
                    <a:pt x="1017599" y="3834665"/>
                  </a:lnTo>
                  <a:lnTo>
                    <a:pt x="978113" y="3804708"/>
                  </a:lnTo>
                  <a:lnTo>
                    <a:pt x="939265" y="3773718"/>
                  </a:lnTo>
                  <a:lnTo>
                    <a:pt x="901071" y="3741702"/>
                  </a:lnTo>
                  <a:lnTo>
                    <a:pt x="863547" y="3708666"/>
                  </a:lnTo>
                  <a:lnTo>
                    <a:pt x="826709" y="3674619"/>
                  </a:lnTo>
                  <a:lnTo>
                    <a:pt x="790575" y="3639566"/>
                  </a:lnTo>
                  <a:lnTo>
                    <a:pt x="755504" y="3603448"/>
                  </a:lnTo>
                  <a:lnTo>
                    <a:pt x="721426" y="3566615"/>
                  </a:lnTo>
                  <a:lnTo>
                    <a:pt x="688349" y="3529086"/>
                  </a:lnTo>
                  <a:lnTo>
                    <a:pt x="656279" y="3490876"/>
                  </a:lnTo>
                  <a:lnTo>
                    <a:pt x="625226" y="3452005"/>
                  </a:lnTo>
                  <a:lnTo>
                    <a:pt x="595197" y="3412488"/>
                  </a:lnTo>
                  <a:lnTo>
                    <a:pt x="566200" y="3372344"/>
                  </a:lnTo>
                  <a:lnTo>
                    <a:pt x="538243" y="3331591"/>
                  </a:lnTo>
                  <a:lnTo>
                    <a:pt x="511334" y="3290244"/>
                  </a:lnTo>
                  <a:lnTo>
                    <a:pt x="485481" y="3248324"/>
                  </a:lnTo>
                  <a:lnTo>
                    <a:pt x="460692" y="3205845"/>
                  </a:lnTo>
                  <a:lnTo>
                    <a:pt x="436975" y="3162827"/>
                  </a:lnTo>
                  <a:lnTo>
                    <a:pt x="414337" y="3119287"/>
                  </a:lnTo>
                  <a:lnTo>
                    <a:pt x="392786" y="3075241"/>
                  </a:lnTo>
                  <a:lnTo>
                    <a:pt x="372331" y="3030709"/>
                  </a:lnTo>
                  <a:lnTo>
                    <a:pt x="352980" y="2985706"/>
                  </a:lnTo>
                  <a:lnTo>
                    <a:pt x="334740" y="2940251"/>
                  </a:lnTo>
                  <a:lnTo>
                    <a:pt x="317619" y="2894361"/>
                  </a:lnTo>
                  <a:lnTo>
                    <a:pt x="301626" y="2848053"/>
                  </a:lnTo>
                  <a:lnTo>
                    <a:pt x="286768" y="2801346"/>
                  </a:lnTo>
                  <a:lnTo>
                    <a:pt x="273053" y="2754256"/>
                  </a:lnTo>
                  <a:lnTo>
                    <a:pt x="260488" y="2706801"/>
                  </a:lnTo>
                  <a:lnTo>
                    <a:pt x="249083" y="2658998"/>
                  </a:lnTo>
                  <a:lnTo>
                    <a:pt x="238845" y="2610866"/>
                  </a:lnTo>
                  <a:lnTo>
                    <a:pt x="229781" y="2562420"/>
                  </a:lnTo>
                  <a:lnTo>
                    <a:pt x="221901" y="2513680"/>
                  </a:lnTo>
                  <a:lnTo>
                    <a:pt x="215210" y="2464663"/>
                  </a:lnTo>
                  <a:lnTo>
                    <a:pt x="209719" y="2415385"/>
                  </a:lnTo>
                  <a:lnTo>
                    <a:pt x="205434" y="2365864"/>
                  </a:lnTo>
                  <a:lnTo>
                    <a:pt x="202363" y="2316119"/>
                  </a:lnTo>
                  <a:lnTo>
                    <a:pt x="200515" y="2266166"/>
                  </a:lnTo>
                  <a:lnTo>
                    <a:pt x="199898" y="2216022"/>
                  </a:lnTo>
                  <a:lnTo>
                    <a:pt x="200515" y="2165672"/>
                  </a:lnTo>
                  <a:lnTo>
                    <a:pt x="202363" y="2115524"/>
                  </a:lnTo>
                  <a:lnTo>
                    <a:pt x="205434" y="2065596"/>
                  </a:lnTo>
                  <a:lnTo>
                    <a:pt x="209719" y="2015906"/>
                  </a:lnTo>
                  <a:lnTo>
                    <a:pt x="215210" y="1966470"/>
                  </a:lnTo>
                  <a:lnTo>
                    <a:pt x="221901" y="1917305"/>
                  </a:lnTo>
                  <a:lnTo>
                    <a:pt x="229781" y="1868429"/>
                  </a:lnTo>
                  <a:lnTo>
                    <a:pt x="238845" y="1819858"/>
                  </a:lnTo>
                  <a:lnTo>
                    <a:pt x="249083" y="1771610"/>
                  </a:lnTo>
                  <a:lnTo>
                    <a:pt x="260488" y="1723701"/>
                  </a:lnTo>
                  <a:lnTo>
                    <a:pt x="273053" y="1676149"/>
                  </a:lnTo>
                  <a:lnTo>
                    <a:pt x="286768" y="1628971"/>
                  </a:lnTo>
                  <a:lnTo>
                    <a:pt x="301626" y="1582184"/>
                  </a:lnTo>
                  <a:lnTo>
                    <a:pt x="317619" y="1535805"/>
                  </a:lnTo>
                  <a:lnTo>
                    <a:pt x="334740" y="1489851"/>
                  </a:lnTo>
                  <a:lnTo>
                    <a:pt x="352980" y="1444339"/>
                  </a:lnTo>
                  <a:lnTo>
                    <a:pt x="372331" y="1399286"/>
                  </a:lnTo>
                  <a:lnTo>
                    <a:pt x="392786" y="1354709"/>
                  </a:lnTo>
                  <a:lnTo>
                    <a:pt x="414337" y="1310625"/>
                  </a:lnTo>
                  <a:lnTo>
                    <a:pt x="436975" y="1267052"/>
                  </a:lnTo>
                  <a:lnTo>
                    <a:pt x="460692" y="1224006"/>
                  </a:lnTo>
                  <a:lnTo>
                    <a:pt x="485481" y="1181505"/>
                  </a:lnTo>
                  <a:lnTo>
                    <a:pt x="511334" y="1139565"/>
                  </a:lnTo>
                  <a:lnTo>
                    <a:pt x="538243" y="1098204"/>
                  </a:lnTo>
                  <a:lnTo>
                    <a:pt x="566200" y="1057439"/>
                  </a:lnTo>
                  <a:lnTo>
                    <a:pt x="595197" y="1017286"/>
                  </a:lnTo>
                  <a:lnTo>
                    <a:pt x="625226" y="977763"/>
                  </a:lnTo>
                  <a:lnTo>
                    <a:pt x="656279" y="938887"/>
                  </a:lnTo>
                  <a:lnTo>
                    <a:pt x="688349" y="900675"/>
                  </a:lnTo>
                  <a:lnTo>
                    <a:pt x="721426" y="863144"/>
                  </a:lnTo>
                  <a:lnTo>
                    <a:pt x="755504" y="826311"/>
                  </a:lnTo>
                  <a:lnTo>
                    <a:pt x="790575" y="790193"/>
                  </a:lnTo>
                  <a:lnTo>
                    <a:pt x="826709" y="755142"/>
                  </a:lnTo>
                  <a:lnTo>
                    <a:pt x="863547" y="721095"/>
                  </a:lnTo>
                  <a:lnTo>
                    <a:pt x="901071" y="688060"/>
                  </a:lnTo>
                  <a:lnTo>
                    <a:pt x="939265" y="656044"/>
                  </a:lnTo>
                  <a:lnTo>
                    <a:pt x="978113" y="625054"/>
                  </a:lnTo>
                  <a:lnTo>
                    <a:pt x="1017599" y="595098"/>
                  </a:lnTo>
                  <a:lnTo>
                    <a:pt x="1057706" y="566182"/>
                  </a:lnTo>
                  <a:lnTo>
                    <a:pt x="1098419" y="538313"/>
                  </a:lnTo>
                  <a:lnTo>
                    <a:pt x="1139720" y="511499"/>
                  </a:lnTo>
                  <a:lnTo>
                    <a:pt x="1181594" y="485746"/>
                  </a:lnTo>
                  <a:lnTo>
                    <a:pt x="1224025" y="461062"/>
                  </a:lnTo>
                  <a:lnTo>
                    <a:pt x="1266996" y="437453"/>
                  </a:lnTo>
                  <a:lnTo>
                    <a:pt x="1310491" y="414927"/>
                  </a:lnTo>
                  <a:lnTo>
                    <a:pt x="1354494" y="393491"/>
                  </a:lnTo>
                  <a:lnTo>
                    <a:pt x="1398988" y="373152"/>
                  </a:lnTo>
                  <a:lnTo>
                    <a:pt x="1443958" y="353917"/>
                  </a:lnTo>
                  <a:lnTo>
                    <a:pt x="1489387" y="335793"/>
                  </a:lnTo>
                  <a:lnTo>
                    <a:pt x="1535259" y="318786"/>
                  </a:lnTo>
                  <a:lnTo>
                    <a:pt x="1581557" y="302905"/>
                  </a:lnTo>
                  <a:lnTo>
                    <a:pt x="1628266" y="288157"/>
                  </a:lnTo>
                  <a:lnTo>
                    <a:pt x="1675369" y="274547"/>
                  </a:lnTo>
                  <a:lnTo>
                    <a:pt x="1722850" y="262084"/>
                  </a:lnTo>
                  <a:lnTo>
                    <a:pt x="1770693" y="250774"/>
                  </a:lnTo>
                  <a:lnTo>
                    <a:pt x="1818882" y="240625"/>
                  </a:lnTo>
                  <a:lnTo>
                    <a:pt x="1867399" y="231643"/>
                  </a:lnTo>
                  <a:lnTo>
                    <a:pt x="1916230" y="223836"/>
                  </a:lnTo>
                  <a:lnTo>
                    <a:pt x="1965358" y="217211"/>
                  </a:lnTo>
                  <a:lnTo>
                    <a:pt x="2014766" y="211774"/>
                  </a:lnTo>
                  <a:lnTo>
                    <a:pt x="2064438" y="207533"/>
                  </a:lnTo>
                  <a:lnTo>
                    <a:pt x="2114359" y="204495"/>
                  </a:lnTo>
                  <a:lnTo>
                    <a:pt x="2164511" y="202667"/>
                  </a:lnTo>
                  <a:lnTo>
                    <a:pt x="2214880" y="202056"/>
                  </a:lnTo>
                  <a:lnTo>
                    <a:pt x="2254446" y="194085"/>
                  </a:lnTo>
                  <a:lnTo>
                    <a:pt x="2286142" y="172291"/>
                  </a:lnTo>
                  <a:lnTo>
                    <a:pt x="2307195" y="139852"/>
                  </a:lnTo>
                  <a:lnTo>
                    <a:pt x="2314829" y="99949"/>
                  </a:lnTo>
                  <a:lnTo>
                    <a:pt x="2307195" y="61346"/>
                  </a:lnTo>
                  <a:lnTo>
                    <a:pt x="2286142" y="29543"/>
                  </a:lnTo>
                  <a:lnTo>
                    <a:pt x="2254446" y="7955"/>
                  </a:lnTo>
                  <a:lnTo>
                    <a:pt x="221488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95" name="Google Shape;595;p15"/>
            <p:cNvPicPr preferRelativeResize="0"/>
            <p:nvPr/>
          </p:nvPicPr>
          <p:blipFill rotWithShape="1">
            <a:blip r:embed="rId10">
              <a:alphaModFix/>
            </a:blip>
            <a:srcRect b="0" l="0" r="0" t="0"/>
            <a:stretch/>
          </p:blipFill>
          <p:spPr>
            <a:xfrm>
              <a:off x="4848859" y="1856740"/>
              <a:ext cx="3375914" cy="3373374"/>
            </a:xfrm>
            <a:prstGeom prst="rect">
              <a:avLst/>
            </a:prstGeom>
            <a:noFill/>
            <a:ln>
              <a:noFill/>
            </a:ln>
          </p:spPr>
        </p:pic>
        <p:sp>
          <p:nvSpPr>
            <p:cNvPr id="596" name="Google Shape;596;p15"/>
            <p:cNvSpPr/>
            <p:nvPr/>
          </p:nvSpPr>
          <p:spPr>
            <a:xfrm>
              <a:off x="7526019" y="2054860"/>
              <a:ext cx="457200" cy="457200"/>
            </a:xfrm>
            <a:custGeom>
              <a:rect b="b" l="l" r="r" t="t"/>
              <a:pathLst>
                <a:path extrusionOk="0" h="457200" w="457200">
                  <a:moveTo>
                    <a:pt x="393953" y="0"/>
                  </a:moveTo>
                  <a:lnTo>
                    <a:pt x="0" y="395477"/>
                  </a:lnTo>
                  <a:lnTo>
                    <a:pt x="60071" y="457200"/>
                  </a:lnTo>
                  <a:lnTo>
                    <a:pt x="457200" y="63245"/>
                  </a:lnTo>
                  <a:lnTo>
                    <a:pt x="393953"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97" name="Google Shape;597;p15"/>
            <p:cNvPicPr preferRelativeResize="0"/>
            <p:nvPr/>
          </p:nvPicPr>
          <p:blipFill rotWithShape="1">
            <a:blip r:embed="rId11">
              <a:alphaModFix/>
            </a:blip>
            <a:srcRect b="0" l="0" r="0" t="0"/>
            <a:stretch/>
          </p:blipFill>
          <p:spPr>
            <a:xfrm>
              <a:off x="7850631" y="1990851"/>
              <a:ext cx="196595" cy="196596"/>
            </a:xfrm>
            <a:prstGeom prst="rect">
              <a:avLst/>
            </a:prstGeom>
            <a:noFill/>
            <a:ln>
              <a:noFill/>
            </a:ln>
          </p:spPr>
        </p:pic>
        <p:sp>
          <p:nvSpPr>
            <p:cNvPr id="598" name="Google Shape;598;p15"/>
            <p:cNvSpPr/>
            <p:nvPr/>
          </p:nvSpPr>
          <p:spPr>
            <a:xfrm>
              <a:off x="4888991" y="1871980"/>
              <a:ext cx="3297554" cy="3294379"/>
            </a:xfrm>
            <a:custGeom>
              <a:rect b="b" l="l" r="r" t="t"/>
              <a:pathLst>
                <a:path extrusionOk="0" h="3294379" w="3297554">
                  <a:moveTo>
                    <a:pt x="1382649" y="0"/>
                  </a:moveTo>
                  <a:lnTo>
                    <a:pt x="1331646" y="664"/>
                  </a:lnTo>
                  <a:lnTo>
                    <a:pt x="1280860" y="2652"/>
                  </a:lnTo>
                  <a:lnTo>
                    <a:pt x="1230313" y="5954"/>
                  </a:lnTo>
                  <a:lnTo>
                    <a:pt x="1180022" y="10563"/>
                  </a:lnTo>
                  <a:lnTo>
                    <a:pt x="1130010" y="16469"/>
                  </a:lnTo>
                  <a:lnTo>
                    <a:pt x="1080296" y="23664"/>
                  </a:lnTo>
                  <a:lnTo>
                    <a:pt x="1030900" y="32140"/>
                  </a:lnTo>
                  <a:lnTo>
                    <a:pt x="981842" y="41888"/>
                  </a:lnTo>
                  <a:lnTo>
                    <a:pt x="933143" y="52899"/>
                  </a:lnTo>
                  <a:lnTo>
                    <a:pt x="884823" y="65165"/>
                  </a:lnTo>
                  <a:lnTo>
                    <a:pt x="836901" y="78677"/>
                  </a:lnTo>
                  <a:lnTo>
                    <a:pt x="789398" y="93427"/>
                  </a:lnTo>
                  <a:lnTo>
                    <a:pt x="742334" y="109406"/>
                  </a:lnTo>
                  <a:lnTo>
                    <a:pt x="695730" y="126606"/>
                  </a:lnTo>
                  <a:lnTo>
                    <a:pt x="649605" y="145018"/>
                  </a:lnTo>
                  <a:lnTo>
                    <a:pt x="603979" y="164633"/>
                  </a:lnTo>
                  <a:lnTo>
                    <a:pt x="558873" y="185443"/>
                  </a:lnTo>
                  <a:lnTo>
                    <a:pt x="514307" y="207440"/>
                  </a:lnTo>
                  <a:lnTo>
                    <a:pt x="470301" y="230615"/>
                  </a:lnTo>
                  <a:lnTo>
                    <a:pt x="426875" y="254959"/>
                  </a:lnTo>
                  <a:lnTo>
                    <a:pt x="384049" y="280464"/>
                  </a:lnTo>
                  <a:lnTo>
                    <a:pt x="341844" y="307121"/>
                  </a:lnTo>
                  <a:lnTo>
                    <a:pt x="300279" y="334922"/>
                  </a:lnTo>
                  <a:lnTo>
                    <a:pt x="259375" y="363858"/>
                  </a:lnTo>
                  <a:lnTo>
                    <a:pt x="219152" y="393920"/>
                  </a:lnTo>
                  <a:lnTo>
                    <a:pt x="179630" y="425100"/>
                  </a:lnTo>
                  <a:lnTo>
                    <a:pt x="140829" y="457390"/>
                  </a:lnTo>
                  <a:lnTo>
                    <a:pt x="102770" y="490781"/>
                  </a:lnTo>
                  <a:lnTo>
                    <a:pt x="65472" y="525264"/>
                  </a:lnTo>
                  <a:lnTo>
                    <a:pt x="28956" y="560832"/>
                  </a:lnTo>
                  <a:lnTo>
                    <a:pt x="7238" y="593677"/>
                  </a:lnTo>
                  <a:lnTo>
                    <a:pt x="0" y="631189"/>
                  </a:lnTo>
                  <a:lnTo>
                    <a:pt x="7238" y="668702"/>
                  </a:lnTo>
                  <a:lnTo>
                    <a:pt x="28956" y="701548"/>
                  </a:lnTo>
                  <a:lnTo>
                    <a:pt x="63142" y="724550"/>
                  </a:lnTo>
                  <a:lnTo>
                    <a:pt x="101377" y="732218"/>
                  </a:lnTo>
                  <a:lnTo>
                    <a:pt x="139184" y="724550"/>
                  </a:lnTo>
                  <a:lnTo>
                    <a:pt x="172085" y="701548"/>
                  </a:lnTo>
                  <a:lnTo>
                    <a:pt x="208357" y="666323"/>
                  </a:lnTo>
                  <a:lnTo>
                    <a:pt x="245502" y="632286"/>
                  </a:lnTo>
                  <a:lnTo>
                    <a:pt x="283494" y="599447"/>
                  </a:lnTo>
                  <a:lnTo>
                    <a:pt x="322307" y="567818"/>
                  </a:lnTo>
                  <a:lnTo>
                    <a:pt x="361915" y="537409"/>
                  </a:lnTo>
                  <a:lnTo>
                    <a:pt x="402292" y="508232"/>
                  </a:lnTo>
                  <a:lnTo>
                    <a:pt x="443414" y="480297"/>
                  </a:lnTo>
                  <a:lnTo>
                    <a:pt x="485255" y="453617"/>
                  </a:lnTo>
                  <a:lnTo>
                    <a:pt x="527788" y="428201"/>
                  </a:lnTo>
                  <a:lnTo>
                    <a:pt x="570988" y="404062"/>
                  </a:lnTo>
                  <a:lnTo>
                    <a:pt x="614831" y="381210"/>
                  </a:lnTo>
                  <a:lnTo>
                    <a:pt x="659289" y="359657"/>
                  </a:lnTo>
                  <a:lnTo>
                    <a:pt x="704337" y="339414"/>
                  </a:lnTo>
                  <a:lnTo>
                    <a:pt x="749950" y="320491"/>
                  </a:lnTo>
                  <a:lnTo>
                    <a:pt x="796102" y="302901"/>
                  </a:lnTo>
                  <a:lnTo>
                    <a:pt x="842768" y="286653"/>
                  </a:lnTo>
                  <a:lnTo>
                    <a:pt x="889921" y="271760"/>
                  </a:lnTo>
                  <a:lnTo>
                    <a:pt x="937537" y="258233"/>
                  </a:lnTo>
                  <a:lnTo>
                    <a:pt x="985589" y="246082"/>
                  </a:lnTo>
                  <a:lnTo>
                    <a:pt x="1034052" y="235319"/>
                  </a:lnTo>
                  <a:lnTo>
                    <a:pt x="1082901" y="225954"/>
                  </a:lnTo>
                  <a:lnTo>
                    <a:pt x="1132109" y="218000"/>
                  </a:lnTo>
                  <a:lnTo>
                    <a:pt x="1181651" y="211467"/>
                  </a:lnTo>
                  <a:lnTo>
                    <a:pt x="1231502" y="206367"/>
                  </a:lnTo>
                  <a:lnTo>
                    <a:pt x="1281636" y="202710"/>
                  </a:lnTo>
                  <a:lnTo>
                    <a:pt x="1332026" y="200507"/>
                  </a:lnTo>
                  <a:lnTo>
                    <a:pt x="1382649" y="199771"/>
                  </a:lnTo>
                  <a:lnTo>
                    <a:pt x="1433271" y="200507"/>
                  </a:lnTo>
                  <a:lnTo>
                    <a:pt x="1483661" y="202710"/>
                  </a:lnTo>
                  <a:lnTo>
                    <a:pt x="1533795" y="206367"/>
                  </a:lnTo>
                  <a:lnTo>
                    <a:pt x="1583646" y="211467"/>
                  </a:lnTo>
                  <a:lnTo>
                    <a:pt x="1633189" y="218000"/>
                  </a:lnTo>
                  <a:lnTo>
                    <a:pt x="1682397" y="225954"/>
                  </a:lnTo>
                  <a:lnTo>
                    <a:pt x="1731247" y="235319"/>
                  </a:lnTo>
                  <a:lnTo>
                    <a:pt x="1779711" y="246082"/>
                  </a:lnTo>
                  <a:lnTo>
                    <a:pt x="1827765" y="258233"/>
                  </a:lnTo>
                  <a:lnTo>
                    <a:pt x="1875382" y="271760"/>
                  </a:lnTo>
                  <a:lnTo>
                    <a:pt x="1922538" y="286653"/>
                  </a:lnTo>
                  <a:lnTo>
                    <a:pt x="1969206" y="302901"/>
                  </a:lnTo>
                  <a:lnTo>
                    <a:pt x="2015361" y="320491"/>
                  </a:lnTo>
                  <a:lnTo>
                    <a:pt x="2060978" y="339414"/>
                  </a:lnTo>
                  <a:lnTo>
                    <a:pt x="2106030" y="359657"/>
                  </a:lnTo>
                  <a:lnTo>
                    <a:pt x="2150493" y="381210"/>
                  </a:lnTo>
                  <a:lnTo>
                    <a:pt x="2194340" y="404062"/>
                  </a:lnTo>
                  <a:lnTo>
                    <a:pt x="2237547" y="428201"/>
                  </a:lnTo>
                  <a:lnTo>
                    <a:pt x="2280087" y="453617"/>
                  </a:lnTo>
                  <a:lnTo>
                    <a:pt x="2321934" y="480297"/>
                  </a:lnTo>
                  <a:lnTo>
                    <a:pt x="2363064" y="508232"/>
                  </a:lnTo>
                  <a:lnTo>
                    <a:pt x="2403451" y="537409"/>
                  </a:lnTo>
                  <a:lnTo>
                    <a:pt x="2443069" y="567818"/>
                  </a:lnTo>
                  <a:lnTo>
                    <a:pt x="2481892" y="599447"/>
                  </a:lnTo>
                  <a:lnTo>
                    <a:pt x="2519895" y="632286"/>
                  </a:lnTo>
                  <a:lnTo>
                    <a:pt x="2557053" y="666323"/>
                  </a:lnTo>
                  <a:lnTo>
                    <a:pt x="2593340" y="701548"/>
                  </a:lnTo>
                  <a:lnTo>
                    <a:pt x="2628813" y="738055"/>
                  </a:lnTo>
                  <a:lnTo>
                    <a:pt x="2663062" y="775398"/>
                  </a:lnTo>
                  <a:lnTo>
                    <a:pt x="2696080" y="813553"/>
                  </a:lnTo>
                  <a:lnTo>
                    <a:pt x="2727855" y="852499"/>
                  </a:lnTo>
                  <a:lnTo>
                    <a:pt x="2758380" y="892212"/>
                  </a:lnTo>
                  <a:lnTo>
                    <a:pt x="2787645" y="932669"/>
                  </a:lnTo>
                  <a:lnTo>
                    <a:pt x="2815641" y="973848"/>
                  </a:lnTo>
                  <a:lnTo>
                    <a:pt x="2842359" y="1015726"/>
                  </a:lnTo>
                  <a:lnTo>
                    <a:pt x="2867791" y="1058281"/>
                  </a:lnTo>
                  <a:lnTo>
                    <a:pt x="2891927" y="1101489"/>
                  </a:lnTo>
                  <a:lnTo>
                    <a:pt x="2914758" y="1145329"/>
                  </a:lnTo>
                  <a:lnTo>
                    <a:pt x="2936276" y="1189776"/>
                  </a:lnTo>
                  <a:lnTo>
                    <a:pt x="2956470" y="1234809"/>
                  </a:lnTo>
                  <a:lnTo>
                    <a:pt x="2975333" y="1280404"/>
                  </a:lnTo>
                  <a:lnTo>
                    <a:pt x="2992855" y="1326540"/>
                  </a:lnTo>
                  <a:lnTo>
                    <a:pt x="3009027" y="1373193"/>
                  </a:lnTo>
                  <a:lnTo>
                    <a:pt x="3023839" y="1420340"/>
                  </a:lnTo>
                  <a:lnTo>
                    <a:pt x="3037284" y="1467960"/>
                  </a:lnTo>
                  <a:lnTo>
                    <a:pt x="3049352" y="1516028"/>
                  </a:lnTo>
                  <a:lnTo>
                    <a:pt x="3060035" y="1564523"/>
                  </a:lnTo>
                  <a:lnTo>
                    <a:pt x="3069322" y="1613421"/>
                  </a:lnTo>
                  <a:lnTo>
                    <a:pt x="3077205" y="1662701"/>
                  </a:lnTo>
                  <a:lnTo>
                    <a:pt x="3083675" y="1712338"/>
                  </a:lnTo>
                  <a:lnTo>
                    <a:pt x="3088722" y="1762311"/>
                  </a:lnTo>
                  <a:lnTo>
                    <a:pt x="3092339" y="1812597"/>
                  </a:lnTo>
                  <a:lnTo>
                    <a:pt x="3094516" y="1863173"/>
                  </a:lnTo>
                  <a:lnTo>
                    <a:pt x="3095243" y="1914017"/>
                  </a:lnTo>
                  <a:lnTo>
                    <a:pt x="3094516" y="1964602"/>
                  </a:lnTo>
                  <a:lnTo>
                    <a:pt x="3092339" y="2014940"/>
                  </a:lnTo>
                  <a:lnTo>
                    <a:pt x="3088722" y="2065007"/>
                  </a:lnTo>
                  <a:lnTo>
                    <a:pt x="3083675" y="2114780"/>
                  </a:lnTo>
                  <a:lnTo>
                    <a:pt x="3077205" y="2164235"/>
                  </a:lnTo>
                  <a:lnTo>
                    <a:pt x="3069322" y="2213349"/>
                  </a:lnTo>
                  <a:lnTo>
                    <a:pt x="3060035" y="2262097"/>
                  </a:lnTo>
                  <a:lnTo>
                    <a:pt x="3049352" y="2310456"/>
                  </a:lnTo>
                  <a:lnTo>
                    <a:pt x="3037284" y="2358404"/>
                  </a:lnTo>
                  <a:lnTo>
                    <a:pt x="3023839" y="2405915"/>
                  </a:lnTo>
                  <a:lnTo>
                    <a:pt x="3009027" y="2452967"/>
                  </a:lnTo>
                  <a:lnTo>
                    <a:pt x="2992855" y="2499536"/>
                  </a:lnTo>
                  <a:lnTo>
                    <a:pt x="2975333" y="2545598"/>
                  </a:lnTo>
                  <a:lnTo>
                    <a:pt x="2956470" y="2591130"/>
                  </a:lnTo>
                  <a:lnTo>
                    <a:pt x="2936276" y="2636108"/>
                  </a:lnTo>
                  <a:lnTo>
                    <a:pt x="2914758" y="2680509"/>
                  </a:lnTo>
                  <a:lnTo>
                    <a:pt x="2891927" y="2724309"/>
                  </a:lnTo>
                  <a:lnTo>
                    <a:pt x="2867791" y="2767485"/>
                  </a:lnTo>
                  <a:lnTo>
                    <a:pt x="2842359" y="2810012"/>
                  </a:lnTo>
                  <a:lnTo>
                    <a:pt x="2815641" y="2851868"/>
                  </a:lnTo>
                  <a:lnTo>
                    <a:pt x="2787645" y="2893029"/>
                  </a:lnTo>
                  <a:lnTo>
                    <a:pt x="2758380" y="2933470"/>
                  </a:lnTo>
                  <a:lnTo>
                    <a:pt x="2727855" y="2973170"/>
                  </a:lnTo>
                  <a:lnTo>
                    <a:pt x="2696080" y="3012103"/>
                  </a:lnTo>
                  <a:lnTo>
                    <a:pt x="2663062" y="3050247"/>
                  </a:lnTo>
                  <a:lnTo>
                    <a:pt x="2628813" y="3087578"/>
                  </a:lnTo>
                  <a:lnTo>
                    <a:pt x="2593340" y="3124073"/>
                  </a:lnTo>
                  <a:lnTo>
                    <a:pt x="2571623" y="3156938"/>
                  </a:lnTo>
                  <a:lnTo>
                    <a:pt x="2564384" y="3194494"/>
                  </a:lnTo>
                  <a:lnTo>
                    <a:pt x="2571623" y="3232050"/>
                  </a:lnTo>
                  <a:lnTo>
                    <a:pt x="2593340" y="3264916"/>
                  </a:lnTo>
                  <a:lnTo>
                    <a:pt x="2627090" y="3287268"/>
                  </a:lnTo>
                  <a:lnTo>
                    <a:pt x="2665984" y="3294380"/>
                  </a:lnTo>
                  <a:lnTo>
                    <a:pt x="2684674" y="3292633"/>
                  </a:lnTo>
                  <a:lnTo>
                    <a:pt x="2720294" y="3278092"/>
                  </a:lnTo>
                  <a:lnTo>
                    <a:pt x="2771921" y="3228419"/>
                  </a:lnTo>
                  <a:lnTo>
                    <a:pt x="2806417" y="3191156"/>
                  </a:lnTo>
                  <a:lnTo>
                    <a:pt x="2839821" y="3153144"/>
                  </a:lnTo>
                  <a:lnTo>
                    <a:pt x="2872123" y="3114403"/>
                  </a:lnTo>
                  <a:lnTo>
                    <a:pt x="2903316" y="3074952"/>
                  </a:lnTo>
                  <a:lnTo>
                    <a:pt x="2933391" y="3034811"/>
                  </a:lnTo>
                  <a:lnTo>
                    <a:pt x="2962339" y="2993998"/>
                  </a:lnTo>
                  <a:lnTo>
                    <a:pt x="2990151" y="2952532"/>
                  </a:lnTo>
                  <a:lnTo>
                    <a:pt x="3016820" y="2910433"/>
                  </a:lnTo>
                  <a:lnTo>
                    <a:pt x="3042336" y="2867721"/>
                  </a:lnTo>
                  <a:lnTo>
                    <a:pt x="3066691" y="2824413"/>
                  </a:lnTo>
                  <a:lnTo>
                    <a:pt x="3089877" y="2780529"/>
                  </a:lnTo>
                  <a:lnTo>
                    <a:pt x="3111884" y="2736089"/>
                  </a:lnTo>
                  <a:lnTo>
                    <a:pt x="3132705" y="2691112"/>
                  </a:lnTo>
                  <a:lnTo>
                    <a:pt x="3152330" y="2645616"/>
                  </a:lnTo>
                  <a:lnTo>
                    <a:pt x="3170751" y="2599621"/>
                  </a:lnTo>
                  <a:lnTo>
                    <a:pt x="3187960" y="2553146"/>
                  </a:lnTo>
                  <a:lnTo>
                    <a:pt x="3203947" y="2506210"/>
                  </a:lnTo>
                  <a:lnTo>
                    <a:pt x="3218705" y="2458833"/>
                  </a:lnTo>
                  <a:lnTo>
                    <a:pt x="3232225" y="2411033"/>
                  </a:lnTo>
                  <a:lnTo>
                    <a:pt x="3244497" y="2362830"/>
                  </a:lnTo>
                  <a:lnTo>
                    <a:pt x="3255515" y="2314243"/>
                  </a:lnTo>
                  <a:lnTo>
                    <a:pt x="3265268" y="2265291"/>
                  </a:lnTo>
                  <a:lnTo>
                    <a:pt x="3273749" y="2215993"/>
                  </a:lnTo>
                  <a:lnTo>
                    <a:pt x="3280948" y="2166368"/>
                  </a:lnTo>
                  <a:lnTo>
                    <a:pt x="3286858" y="2116436"/>
                  </a:lnTo>
                  <a:lnTo>
                    <a:pt x="3291469" y="2066216"/>
                  </a:lnTo>
                  <a:lnTo>
                    <a:pt x="3294774" y="2015726"/>
                  </a:lnTo>
                  <a:lnTo>
                    <a:pt x="3296763" y="1964987"/>
                  </a:lnTo>
                  <a:lnTo>
                    <a:pt x="3297428" y="1914017"/>
                  </a:lnTo>
                  <a:lnTo>
                    <a:pt x="3296763" y="1862813"/>
                  </a:lnTo>
                  <a:lnTo>
                    <a:pt x="3294774" y="1811855"/>
                  </a:lnTo>
                  <a:lnTo>
                    <a:pt x="3291469" y="1761163"/>
                  </a:lnTo>
                  <a:lnTo>
                    <a:pt x="3286858" y="1710755"/>
                  </a:lnTo>
                  <a:lnTo>
                    <a:pt x="3280948" y="1660649"/>
                  </a:lnTo>
                  <a:lnTo>
                    <a:pt x="3273749" y="1610863"/>
                  </a:lnTo>
                  <a:lnTo>
                    <a:pt x="3265268" y="1561418"/>
                  </a:lnTo>
                  <a:lnTo>
                    <a:pt x="3255515" y="1512331"/>
                  </a:lnTo>
                  <a:lnTo>
                    <a:pt x="3244497" y="1463621"/>
                  </a:lnTo>
                  <a:lnTo>
                    <a:pt x="3232225" y="1415306"/>
                  </a:lnTo>
                  <a:lnTo>
                    <a:pt x="3218705" y="1367406"/>
                  </a:lnTo>
                  <a:lnTo>
                    <a:pt x="3203947" y="1319939"/>
                  </a:lnTo>
                  <a:lnTo>
                    <a:pt x="3187960" y="1272923"/>
                  </a:lnTo>
                  <a:lnTo>
                    <a:pt x="3170751" y="1226378"/>
                  </a:lnTo>
                  <a:lnTo>
                    <a:pt x="3152330" y="1180322"/>
                  </a:lnTo>
                  <a:lnTo>
                    <a:pt x="3132705" y="1134773"/>
                  </a:lnTo>
                  <a:lnTo>
                    <a:pt x="3111884" y="1089750"/>
                  </a:lnTo>
                  <a:lnTo>
                    <a:pt x="3089877" y="1045272"/>
                  </a:lnTo>
                  <a:lnTo>
                    <a:pt x="3066691" y="1001358"/>
                  </a:lnTo>
                  <a:lnTo>
                    <a:pt x="3042336" y="958026"/>
                  </a:lnTo>
                  <a:lnTo>
                    <a:pt x="3016820" y="915295"/>
                  </a:lnTo>
                  <a:lnTo>
                    <a:pt x="2990151" y="873184"/>
                  </a:lnTo>
                  <a:lnTo>
                    <a:pt x="2962339" y="831710"/>
                  </a:lnTo>
                  <a:lnTo>
                    <a:pt x="2933391" y="790894"/>
                  </a:lnTo>
                  <a:lnTo>
                    <a:pt x="2903316" y="750752"/>
                  </a:lnTo>
                  <a:lnTo>
                    <a:pt x="2872123" y="711305"/>
                  </a:lnTo>
                  <a:lnTo>
                    <a:pt x="2839821" y="672571"/>
                  </a:lnTo>
                  <a:lnTo>
                    <a:pt x="2806417" y="634568"/>
                  </a:lnTo>
                  <a:lnTo>
                    <a:pt x="2771921" y="597315"/>
                  </a:lnTo>
                  <a:lnTo>
                    <a:pt x="2736341" y="560832"/>
                  </a:lnTo>
                  <a:lnTo>
                    <a:pt x="2699837" y="525264"/>
                  </a:lnTo>
                  <a:lnTo>
                    <a:pt x="2662549" y="490781"/>
                  </a:lnTo>
                  <a:lnTo>
                    <a:pt x="2624499" y="457390"/>
                  </a:lnTo>
                  <a:lnTo>
                    <a:pt x="2585705" y="425100"/>
                  </a:lnTo>
                  <a:lnTo>
                    <a:pt x="2546189" y="393920"/>
                  </a:lnTo>
                  <a:lnTo>
                    <a:pt x="2505971" y="363858"/>
                  </a:lnTo>
                  <a:lnTo>
                    <a:pt x="2465070" y="334922"/>
                  </a:lnTo>
                  <a:lnTo>
                    <a:pt x="2423508" y="307121"/>
                  </a:lnTo>
                  <a:lnTo>
                    <a:pt x="2381304" y="280464"/>
                  </a:lnTo>
                  <a:lnTo>
                    <a:pt x="2338479" y="254959"/>
                  </a:lnTo>
                  <a:lnTo>
                    <a:pt x="2295052" y="230615"/>
                  </a:lnTo>
                  <a:lnTo>
                    <a:pt x="2251045" y="207440"/>
                  </a:lnTo>
                  <a:lnTo>
                    <a:pt x="2206477" y="185443"/>
                  </a:lnTo>
                  <a:lnTo>
                    <a:pt x="2161369" y="164633"/>
                  </a:lnTo>
                  <a:lnTo>
                    <a:pt x="2115740" y="145018"/>
                  </a:lnTo>
                  <a:lnTo>
                    <a:pt x="2069612" y="126606"/>
                  </a:lnTo>
                  <a:lnTo>
                    <a:pt x="2023003" y="109406"/>
                  </a:lnTo>
                  <a:lnTo>
                    <a:pt x="1975936" y="93427"/>
                  </a:lnTo>
                  <a:lnTo>
                    <a:pt x="1928429" y="78677"/>
                  </a:lnTo>
                  <a:lnTo>
                    <a:pt x="1880503" y="65165"/>
                  </a:lnTo>
                  <a:lnTo>
                    <a:pt x="1832178" y="52899"/>
                  </a:lnTo>
                  <a:lnTo>
                    <a:pt x="1783474" y="41888"/>
                  </a:lnTo>
                  <a:lnTo>
                    <a:pt x="1734413" y="32140"/>
                  </a:lnTo>
                  <a:lnTo>
                    <a:pt x="1685013" y="23664"/>
                  </a:lnTo>
                  <a:lnTo>
                    <a:pt x="1635296" y="16469"/>
                  </a:lnTo>
                  <a:lnTo>
                    <a:pt x="1585280" y="10563"/>
                  </a:lnTo>
                  <a:lnTo>
                    <a:pt x="1534988" y="5954"/>
                  </a:lnTo>
                  <a:lnTo>
                    <a:pt x="1484438" y="2652"/>
                  </a:lnTo>
                  <a:lnTo>
                    <a:pt x="1433652" y="664"/>
                  </a:lnTo>
                  <a:lnTo>
                    <a:pt x="1382649"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99" name="Google Shape;599;p15"/>
            <p:cNvPicPr preferRelativeResize="0"/>
            <p:nvPr/>
          </p:nvPicPr>
          <p:blipFill rotWithShape="1">
            <a:blip r:embed="rId12">
              <a:alphaModFix/>
            </a:blip>
            <a:srcRect b="0" l="0" r="0" t="0"/>
            <a:stretch/>
          </p:blipFill>
          <p:spPr>
            <a:xfrm>
              <a:off x="4892039" y="2479040"/>
              <a:ext cx="3807714" cy="3810254"/>
            </a:xfrm>
            <a:prstGeom prst="rect">
              <a:avLst/>
            </a:prstGeom>
            <a:noFill/>
            <a:ln>
              <a:noFill/>
            </a:ln>
          </p:spPr>
        </p:pic>
        <p:sp>
          <p:nvSpPr>
            <p:cNvPr id="600" name="Google Shape;600;p15"/>
            <p:cNvSpPr/>
            <p:nvPr/>
          </p:nvSpPr>
          <p:spPr>
            <a:xfrm>
              <a:off x="6985000" y="4549140"/>
              <a:ext cx="792480" cy="789940"/>
            </a:xfrm>
            <a:custGeom>
              <a:rect b="b" l="l" r="r" t="t"/>
              <a:pathLst>
                <a:path extrusionOk="0" h="789939" w="792479">
                  <a:moveTo>
                    <a:pt x="185800" y="0"/>
                  </a:moveTo>
                  <a:lnTo>
                    <a:pt x="0" y="185166"/>
                  </a:lnTo>
                  <a:lnTo>
                    <a:pt x="606678" y="789940"/>
                  </a:lnTo>
                  <a:lnTo>
                    <a:pt x="792479" y="601599"/>
                  </a:lnTo>
                  <a:lnTo>
                    <a:pt x="185800" y="0"/>
                  </a:lnTo>
                  <a:close/>
                </a:path>
              </a:pathLst>
            </a:custGeom>
            <a:solidFill>
              <a:srgbClr val="96969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15"/>
            <p:cNvSpPr/>
            <p:nvPr/>
          </p:nvSpPr>
          <p:spPr>
            <a:xfrm>
              <a:off x="6995160" y="4676139"/>
              <a:ext cx="652780" cy="652780"/>
            </a:xfrm>
            <a:custGeom>
              <a:rect b="b" l="l" r="r" t="t"/>
              <a:pathLst>
                <a:path extrusionOk="0" h="652779" w="652779">
                  <a:moveTo>
                    <a:pt x="632460" y="625729"/>
                  </a:moveTo>
                  <a:lnTo>
                    <a:pt x="25400" y="20320"/>
                  </a:lnTo>
                  <a:lnTo>
                    <a:pt x="0" y="45720"/>
                  </a:lnTo>
                  <a:lnTo>
                    <a:pt x="607060" y="652780"/>
                  </a:lnTo>
                  <a:lnTo>
                    <a:pt x="632460" y="625729"/>
                  </a:lnTo>
                  <a:close/>
                </a:path>
                <a:path extrusionOk="0" h="652779" w="652779">
                  <a:moveTo>
                    <a:pt x="652780" y="607695"/>
                  </a:moveTo>
                  <a:lnTo>
                    <a:pt x="47625" y="0"/>
                  </a:lnTo>
                  <a:lnTo>
                    <a:pt x="38100" y="9525"/>
                  </a:lnTo>
                  <a:lnTo>
                    <a:pt x="640080" y="617220"/>
                  </a:lnTo>
                  <a:lnTo>
                    <a:pt x="652780" y="607695"/>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15"/>
            <p:cNvSpPr/>
            <p:nvPr/>
          </p:nvSpPr>
          <p:spPr>
            <a:xfrm>
              <a:off x="7435754" y="4997354"/>
              <a:ext cx="1226820" cy="1227455"/>
            </a:xfrm>
            <a:custGeom>
              <a:rect b="b" l="l" r="r" t="t"/>
              <a:pathLst>
                <a:path extrusionOk="0" h="1227454" w="1226820">
                  <a:moveTo>
                    <a:pt x="265890" y="0"/>
                  </a:moveTo>
                  <a:lnTo>
                    <a:pt x="218535" y="18764"/>
                  </a:lnTo>
                  <a:lnTo>
                    <a:pt x="18764" y="220821"/>
                  </a:lnTo>
                  <a:lnTo>
                    <a:pt x="0" y="267303"/>
                  </a:lnTo>
                  <a:lnTo>
                    <a:pt x="4691" y="292258"/>
                  </a:lnTo>
                  <a:lnTo>
                    <a:pt x="18764" y="313785"/>
                  </a:lnTo>
                  <a:lnTo>
                    <a:pt x="913225" y="1208297"/>
                  </a:lnTo>
                  <a:lnTo>
                    <a:pt x="934751" y="1222341"/>
                  </a:lnTo>
                  <a:lnTo>
                    <a:pt x="959707" y="1227023"/>
                  </a:lnTo>
                  <a:lnTo>
                    <a:pt x="984662" y="1222341"/>
                  </a:lnTo>
                  <a:lnTo>
                    <a:pt x="1006189" y="1208297"/>
                  </a:lnTo>
                  <a:lnTo>
                    <a:pt x="1205960" y="1008513"/>
                  </a:lnTo>
                  <a:lnTo>
                    <a:pt x="1221319" y="985954"/>
                  </a:lnTo>
                  <a:lnTo>
                    <a:pt x="1226439" y="960843"/>
                  </a:lnTo>
                  <a:lnTo>
                    <a:pt x="1221319" y="935732"/>
                  </a:lnTo>
                  <a:lnTo>
                    <a:pt x="1205960" y="913174"/>
                  </a:lnTo>
                  <a:lnTo>
                    <a:pt x="311626" y="18764"/>
                  </a:lnTo>
                  <a:lnTo>
                    <a:pt x="290347" y="4691"/>
                  </a:lnTo>
                  <a:lnTo>
                    <a:pt x="265890" y="0"/>
                  </a:lnTo>
                  <a:close/>
                </a:path>
              </a:pathLst>
            </a:custGeom>
            <a:solidFill>
              <a:srgbClr val="40404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15"/>
            <p:cNvSpPr/>
            <p:nvPr/>
          </p:nvSpPr>
          <p:spPr>
            <a:xfrm>
              <a:off x="8478519" y="6139179"/>
              <a:ext cx="30480" cy="30480"/>
            </a:xfrm>
            <a:custGeom>
              <a:rect b="b" l="l" r="r" t="t"/>
              <a:pathLst>
                <a:path extrusionOk="0" h="30479" w="30479">
                  <a:moveTo>
                    <a:pt x="30479" y="0"/>
                  </a:moveTo>
                  <a:lnTo>
                    <a:pt x="0" y="30480"/>
                  </a:lnTo>
                  <a:lnTo>
                    <a:pt x="30479" y="0"/>
                  </a:lnTo>
                  <a:close/>
                </a:path>
              </a:pathLst>
            </a:custGeom>
            <a:solidFill>
              <a:srgbClr val="C2AF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15"/>
            <p:cNvSpPr/>
            <p:nvPr/>
          </p:nvSpPr>
          <p:spPr>
            <a:xfrm>
              <a:off x="7490459" y="5151120"/>
              <a:ext cx="1018540" cy="1018540"/>
            </a:xfrm>
            <a:custGeom>
              <a:rect b="b" l="l" r="r" t="t"/>
              <a:pathLst>
                <a:path extrusionOk="0" h="1018539" w="1018540">
                  <a:moveTo>
                    <a:pt x="28575" y="0"/>
                  </a:moveTo>
                  <a:lnTo>
                    <a:pt x="0" y="30225"/>
                  </a:lnTo>
                  <a:lnTo>
                    <a:pt x="988314" y="1018539"/>
                  </a:lnTo>
                  <a:lnTo>
                    <a:pt x="1018540" y="989939"/>
                  </a:lnTo>
                  <a:lnTo>
                    <a:pt x="28575" y="0"/>
                  </a:lnTo>
                  <a:close/>
                </a:path>
              </a:pathLst>
            </a:custGeom>
            <a:solidFill>
              <a:srgbClr val="7E7E7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15"/>
            <p:cNvSpPr/>
            <p:nvPr/>
          </p:nvSpPr>
          <p:spPr>
            <a:xfrm>
              <a:off x="7462519" y="5199379"/>
              <a:ext cx="10160" cy="12700"/>
            </a:xfrm>
            <a:custGeom>
              <a:rect b="b" l="l" r="r" t="t"/>
              <a:pathLst>
                <a:path extrusionOk="0" h="12700" w="10159">
                  <a:moveTo>
                    <a:pt x="10159" y="0"/>
                  </a:moveTo>
                  <a:lnTo>
                    <a:pt x="0" y="12700"/>
                  </a:lnTo>
                  <a:lnTo>
                    <a:pt x="10159" y="0"/>
                  </a:lnTo>
                  <a:close/>
                </a:path>
              </a:pathLst>
            </a:custGeom>
            <a:solidFill>
              <a:srgbClr val="7368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15"/>
            <p:cNvSpPr/>
            <p:nvPr/>
          </p:nvSpPr>
          <p:spPr>
            <a:xfrm>
              <a:off x="7472679" y="5196839"/>
              <a:ext cx="2540" cy="2540"/>
            </a:xfrm>
            <a:custGeom>
              <a:rect b="b" l="l" r="r" t="t"/>
              <a:pathLst>
                <a:path extrusionOk="0" h="2539" w="2540">
                  <a:moveTo>
                    <a:pt x="2540" y="0"/>
                  </a:moveTo>
                  <a:lnTo>
                    <a:pt x="0" y="0"/>
                  </a:lnTo>
                  <a:lnTo>
                    <a:pt x="0" y="2540"/>
                  </a:lnTo>
                  <a:lnTo>
                    <a:pt x="2540" y="2540"/>
                  </a:lnTo>
                  <a:lnTo>
                    <a:pt x="2540" y="0"/>
                  </a:lnTo>
                  <a:close/>
                </a:path>
              </a:pathLst>
            </a:custGeom>
            <a:solidFill>
              <a:srgbClr val="60576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15"/>
            <p:cNvSpPr/>
            <p:nvPr/>
          </p:nvSpPr>
          <p:spPr>
            <a:xfrm>
              <a:off x="8442959" y="6187440"/>
              <a:ext cx="17780" cy="17780"/>
            </a:xfrm>
            <a:custGeom>
              <a:rect b="b" l="l" r="r" t="t"/>
              <a:pathLst>
                <a:path extrusionOk="0" h="17779" w="17779">
                  <a:moveTo>
                    <a:pt x="17780" y="0"/>
                  </a:moveTo>
                  <a:lnTo>
                    <a:pt x="0" y="17780"/>
                  </a:lnTo>
                  <a:lnTo>
                    <a:pt x="17780" y="0"/>
                  </a:lnTo>
                  <a:close/>
                </a:path>
              </a:pathLst>
            </a:custGeom>
            <a:solidFill>
              <a:srgbClr val="C2AF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8" name="Google Shape;608;p15"/>
            <p:cNvSpPr/>
            <p:nvPr/>
          </p:nvSpPr>
          <p:spPr>
            <a:xfrm>
              <a:off x="7434579" y="5196840"/>
              <a:ext cx="1026160" cy="1028700"/>
            </a:xfrm>
            <a:custGeom>
              <a:rect b="b" l="l" r="r" t="t"/>
              <a:pathLst>
                <a:path extrusionOk="0" h="1028700" w="1026159">
                  <a:moveTo>
                    <a:pt x="38608" y="0"/>
                  </a:moveTo>
                  <a:lnTo>
                    <a:pt x="38608" y="2286"/>
                  </a:lnTo>
                  <a:lnTo>
                    <a:pt x="27304" y="13716"/>
                  </a:lnTo>
                  <a:lnTo>
                    <a:pt x="20447" y="20447"/>
                  </a:lnTo>
                  <a:lnTo>
                    <a:pt x="11519" y="30142"/>
                  </a:lnTo>
                  <a:lnTo>
                    <a:pt x="5127" y="41529"/>
                  </a:lnTo>
                  <a:lnTo>
                    <a:pt x="1283" y="53772"/>
                  </a:lnTo>
                  <a:lnTo>
                    <a:pt x="0" y="66040"/>
                  </a:lnTo>
                  <a:lnTo>
                    <a:pt x="1283" y="79234"/>
                  </a:lnTo>
                  <a:lnTo>
                    <a:pt x="20447" y="113792"/>
                  </a:lnTo>
                  <a:lnTo>
                    <a:pt x="914908" y="1010488"/>
                  </a:lnTo>
                  <a:lnTo>
                    <a:pt x="949340" y="1027776"/>
                  </a:lnTo>
                  <a:lnTo>
                    <a:pt x="962533" y="1028700"/>
                  </a:lnTo>
                  <a:lnTo>
                    <a:pt x="974476" y="1027776"/>
                  </a:lnTo>
                  <a:lnTo>
                    <a:pt x="986170" y="1024718"/>
                  </a:lnTo>
                  <a:lnTo>
                    <a:pt x="997412" y="1019098"/>
                  </a:lnTo>
                  <a:lnTo>
                    <a:pt x="1007999" y="1010488"/>
                  </a:lnTo>
                  <a:lnTo>
                    <a:pt x="1026160" y="992289"/>
                  </a:lnTo>
                  <a:lnTo>
                    <a:pt x="38608" y="0"/>
                  </a:lnTo>
                  <a:close/>
                </a:path>
              </a:pathLst>
            </a:custGeom>
            <a:solidFill>
              <a:srgbClr val="58585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15"/>
            <p:cNvSpPr/>
            <p:nvPr/>
          </p:nvSpPr>
          <p:spPr>
            <a:xfrm>
              <a:off x="6954519" y="4516120"/>
              <a:ext cx="314960" cy="314960"/>
            </a:xfrm>
            <a:custGeom>
              <a:rect b="b" l="l" r="r" t="t"/>
              <a:pathLst>
                <a:path extrusionOk="0" h="314960" w="314959">
                  <a:moveTo>
                    <a:pt x="231012" y="0"/>
                  </a:moveTo>
                  <a:lnTo>
                    <a:pt x="0" y="227964"/>
                  </a:lnTo>
                  <a:lnTo>
                    <a:pt x="85471" y="314959"/>
                  </a:lnTo>
                  <a:lnTo>
                    <a:pt x="314959" y="83819"/>
                  </a:lnTo>
                  <a:lnTo>
                    <a:pt x="231012" y="0"/>
                  </a:lnTo>
                  <a:close/>
                </a:path>
              </a:pathLst>
            </a:custGeom>
            <a:solidFill>
              <a:srgbClr val="C9C9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10" name="Google Shape;610;p15"/>
            <p:cNvPicPr preferRelativeResize="0"/>
            <p:nvPr/>
          </p:nvPicPr>
          <p:blipFill rotWithShape="1">
            <a:blip r:embed="rId13">
              <a:alphaModFix/>
            </a:blip>
            <a:srcRect b="0" l="0" r="0" t="0"/>
            <a:stretch/>
          </p:blipFill>
          <p:spPr>
            <a:xfrm>
              <a:off x="6957059" y="4678679"/>
              <a:ext cx="149860" cy="144780"/>
            </a:xfrm>
            <a:prstGeom prst="rect">
              <a:avLst/>
            </a:prstGeom>
            <a:noFill/>
            <a:ln>
              <a:noFill/>
            </a:ln>
          </p:spPr>
        </p:pic>
        <p:sp>
          <p:nvSpPr>
            <p:cNvPr id="611" name="Google Shape;611;p15"/>
            <p:cNvSpPr/>
            <p:nvPr/>
          </p:nvSpPr>
          <p:spPr>
            <a:xfrm>
              <a:off x="4932679" y="2499360"/>
              <a:ext cx="2547620" cy="2540000"/>
            </a:xfrm>
            <a:custGeom>
              <a:rect b="b" l="l" r="r" t="t"/>
              <a:pathLst>
                <a:path extrusionOk="0" h="2540000" w="2547620">
                  <a:moveTo>
                    <a:pt x="1480222" y="12700"/>
                  </a:moveTo>
                  <a:lnTo>
                    <a:pt x="1067824" y="12700"/>
                  </a:lnTo>
                  <a:lnTo>
                    <a:pt x="824875" y="76200"/>
                  </a:lnTo>
                  <a:lnTo>
                    <a:pt x="733405" y="127000"/>
                  </a:lnTo>
                  <a:lnTo>
                    <a:pt x="689043" y="139700"/>
                  </a:lnTo>
                  <a:lnTo>
                    <a:pt x="645712" y="165100"/>
                  </a:lnTo>
                  <a:lnTo>
                    <a:pt x="603444" y="190500"/>
                  </a:lnTo>
                  <a:lnTo>
                    <a:pt x="562271" y="215900"/>
                  </a:lnTo>
                  <a:lnTo>
                    <a:pt x="522226" y="241300"/>
                  </a:lnTo>
                  <a:lnTo>
                    <a:pt x="483341" y="279400"/>
                  </a:lnTo>
                  <a:lnTo>
                    <a:pt x="445648" y="304800"/>
                  </a:lnTo>
                  <a:lnTo>
                    <a:pt x="409181" y="342900"/>
                  </a:lnTo>
                  <a:lnTo>
                    <a:pt x="373972" y="368300"/>
                  </a:lnTo>
                  <a:lnTo>
                    <a:pt x="340053" y="406400"/>
                  </a:lnTo>
                  <a:lnTo>
                    <a:pt x="307457" y="444500"/>
                  </a:lnTo>
                  <a:lnTo>
                    <a:pt x="276217" y="482600"/>
                  </a:lnTo>
                  <a:lnTo>
                    <a:pt x="246364" y="520700"/>
                  </a:lnTo>
                  <a:lnTo>
                    <a:pt x="217932" y="558800"/>
                  </a:lnTo>
                  <a:lnTo>
                    <a:pt x="191436" y="596900"/>
                  </a:lnTo>
                  <a:lnTo>
                    <a:pt x="166438" y="647700"/>
                  </a:lnTo>
                  <a:lnTo>
                    <a:pt x="142987" y="685800"/>
                  </a:lnTo>
                  <a:lnTo>
                    <a:pt x="121132" y="736600"/>
                  </a:lnTo>
                  <a:lnTo>
                    <a:pt x="100922" y="774700"/>
                  </a:lnTo>
                  <a:lnTo>
                    <a:pt x="82405" y="825500"/>
                  </a:lnTo>
                  <a:lnTo>
                    <a:pt x="65630" y="876300"/>
                  </a:lnTo>
                  <a:lnTo>
                    <a:pt x="50646" y="914400"/>
                  </a:lnTo>
                  <a:lnTo>
                    <a:pt x="37502" y="965200"/>
                  </a:lnTo>
                  <a:lnTo>
                    <a:pt x="26246" y="1016000"/>
                  </a:lnTo>
                  <a:lnTo>
                    <a:pt x="16927" y="1066800"/>
                  </a:lnTo>
                  <a:lnTo>
                    <a:pt x="9595" y="1117600"/>
                  </a:lnTo>
                  <a:lnTo>
                    <a:pt x="4297" y="1168400"/>
                  </a:lnTo>
                  <a:lnTo>
                    <a:pt x="1082" y="1219200"/>
                  </a:lnTo>
                  <a:lnTo>
                    <a:pt x="0" y="1270000"/>
                  </a:lnTo>
                  <a:lnTo>
                    <a:pt x="1080" y="1333500"/>
                  </a:lnTo>
                  <a:lnTo>
                    <a:pt x="4286" y="1384300"/>
                  </a:lnTo>
                  <a:lnTo>
                    <a:pt x="9563" y="1435100"/>
                  </a:lnTo>
                  <a:lnTo>
                    <a:pt x="16857" y="1485900"/>
                  </a:lnTo>
                  <a:lnTo>
                    <a:pt x="26114" y="1536700"/>
                  </a:lnTo>
                  <a:lnTo>
                    <a:pt x="37280" y="1574800"/>
                  </a:lnTo>
                  <a:lnTo>
                    <a:pt x="50300" y="1625600"/>
                  </a:lnTo>
                  <a:lnTo>
                    <a:pt x="65121" y="1676400"/>
                  </a:lnTo>
                  <a:lnTo>
                    <a:pt x="81689" y="1727200"/>
                  </a:lnTo>
                  <a:lnTo>
                    <a:pt x="99949" y="1765300"/>
                  </a:lnTo>
                  <a:lnTo>
                    <a:pt x="120300" y="1816100"/>
                  </a:lnTo>
                  <a:lnTo>
                    <a:pt x="142314" y="1854200"/>
                  </a:lnTo>
                  <a:lnTo>
                    <a:pt x="165955" y="1905000"/>
                  </a:lnTo>
                  <a:lnTo>
                    <a:pt x="191186" y="1943100"/>
                  </a:lnTo>
                  <a:lnTo>
                    <a:pt x="217969" y="1981200"/>
                  </a:lnTo>
                  <a:lnTo>
                    <a:pt x="246269" y="2032000"/>
                  </a:lnTo>
                  <a:lnTo>
                    <a:pt x="276048" y="2070100"/>
                  </a:lnTo>
                  <a:lnTo>
                    <a:pt x="307269" y="2108200"/>
                  </a:lnTo>
                  <a:lnTo>
                    <a:pt x="339896" y="2133600"/>
                  </a:lnTo>
                  <a:lnTo>
                    <a:pt x="373892" y="2171700"/>
                  </a:lnTo>
                  <a:lnTo>
                    <a:pt x="409220" y="2209800"/>
                  </a:lnTo>
                  <a:lnTo>
                    <a:pt x="445844" y="2235200"/>
                  </a:lnTo>
                  <a:lnTo>
                    <a:pt x="483726" y="2273300"/>
                  </a:lnTo>
                  <a:lnTo>
                    <a:pt x="522829" y="2298700"/>
                  </a:lnTo>
                  <a:lnTo>
                    <a:pt x="563118" y="2336800"/>
                  </a:lnTo>
                  <a:lnTo>
                    <a:pt x="604097" y="2362200"/>
                  </a:lnTo>
                  <a:lnTo>
                    <a:pt x="646184" y="2387600"/>
                  </a:lnTo>
                  <a:lnTo>
                    <a:pt x="689333" y="2400300"/>
                  </a:lnTo>
                  <a:lnTo>
                    <a:pt x="733500" y="2425700"/>
                  </a:lnTo>
                  <a:lnTo>
                    <a:pt x="778641" y="2451100"/>
                  </a:lnTo>
                  <a:lnTo>
                    <a:pt x="871666" y="2476500"/>
                  </a:lnTo>
                  <a:lnTo>
                    <a:pt x="919460" y="2501900"/>
                  </a:lnTo>
                  <a:lnTo>
                    <a:pt x="968050" y="2514600"/>
                  </a:lnTo>
                  <a:lnTo>
                    <a:pt x="1017392" y="2514600"/>
                  </a:lnTo>
                  <a:lnTo>
                    <a:pt x="1118150" y="2540000"/>
                  </a:lnTo>
                  <a:lnTo>
                    <a:pt x="1429105" y="2540000"/>
                  </a:lnTo>
                  <a:lnTo>
                    <a:pt x="1479795" y="2527300"/>
                  </a:lnTo>
                  <a:lnTo>
                    <a:pt x="1529857" y="2527300"/>
                  </a:lnTo>
                  <a:lnTo>
                    <a:pt x="1627881" y="2501900"/>
                  </a:lnTo>
                  <a:lnTo>
                    <a:pt x="1675735" y="2476500"/>
                  </a:lnTo>
                  <a:lnTo>
                    <a:pt x="1768855" y="2451100"/>
                  </a:lnTo>
                  <a:lnTo>
                    <a:pt x="1814243" y="2425700"/>
                  </a:lnTo>
                  <a:lnTo>
                    <a:pt x="1858681" y="2400300"/>
                  </a:lnTo>
                  <a:lnTo>
                    <a:pt x="1902126" y="2387600"/>
                  </a:lnTo>
                  <a:lnTo>
                    <a:pt x="1944533" y="2362200"/>
                  </a:lnTo>
                  <a:lnTo>
                    <a:pt x="1972082" y="2336800"/>
                  </a:lnTo>
                  <a:lnTo>
                    <a:pt x="1164857" y="2336800"/>
                  </a:lnTo>
                  <a:lnTo>
                    <a:pt x="958002" y="2286000"/>
                  </a:lnTo>
                  <a:lnTo>
                    <a:pt x="860552" y="2260600"/>
                  </a:lnTo>
                  <a:lnTo>
                    <a:pt x="812963" y="2235200"/>
                  </a:lnTo>
                  <a:lnTo>
                    <a:pt x="766750" y="2209800"/>
                  </a:lnTo>
                  <a:lnTo>
                    <a:pt x="721959" y="2184400"/>
                  </a:lnTo>
                  <a:lnTo>
                    <a:pt x="678636" y="2159000"/>
                  </a:lnTo>
                  <a:lnTo>
                    <a:pt x="636828" y="2133600"/>
                  </a:lnTo>
                  <a:lnTo>
                    <a:pt x="596582" y="2095500"/>
                  </a:lnTo>
                  <a:lnTo>
                    <a:pt x="557945" y="2057400"/>
                  </a:lnTo>
                  <a:lnTo>
                    <a:pt x="520963" y="2032000"/>
                  </a:lnTo>
                  <a:lnTo>
                    <a:pt x="485683" y="1993900"/>
                  </a:lnTo>
                  <a:lnTo>
                    <a:pt x="452152" y="1955800"/>
                  </a:lnTo>
                  <a:lnTo>
                    <a:pt x="420417" y="1917700"/>
                  </a:lnTo>
                  <a:lnTo>
                    <a:pt x="390525" y="1866900"/>
                  </a:lnTo>
                  <a:lnTo>
                    <a:pt x="365141" y="1828800"/>
                  </a:lnTo>
                  <a:lnTo>
                    <a:pt x="341433" y="1790700"/>
                  </a:lnTo>
                  <a:lnTo>
                    <a:pt x="319463" y="1752600"/>
                  </a:lnTo>
                  <a:lnTo>
                    <a:pt x="299292" y="1701800"/>
                  </a:lnTo>
                  <a:lnTo>
                    <a:pt x="280983" y="1663700"/>
                  </a:lnTo>
                  <a:lnTo>
                    <a:pt x="264596" y="1612900"/>
                  </a:lnTo>
                  <a:lnTo>
                    <a:pt x="250194" y="1562100"/>
                  </a:lnTo>
                  <a:lnTo>
                    <a:pt x="237838" y="1524000"/>
                  </a:lnTo>
                  <a:lnTo>
                    <a:pt x="227590" y="1473200"/>
                  </a:lnTo>
                  <a:lnTo>
                    <a:pt x="219512" y="1422400"/>
                  </a:lnTo>
                  <a:lnTo>
                    <a:pt x="213666" y="1371600"/>
                  </a:lnTo>
                  <a:lnTo>
                    <a:pt x="210113" y="1320800"/>
                  </a:lnTo>
                  <a:lnTo>
                    <a:pt x="208915" y="1270000"/>
                  </a:lnTo>
                  <a:lnTo>
                    <a:pt x="210287" y="1219200"/>
                  </a:lnTo>
                  <a:lnTo>
                    <a:pt x="214370" y="1168400"/>
                  </a:lnTo>
                  <a:lnTo>
                    <a:pt x="221110" y="1117600"/>
                  </a:lnTo>
                  <a:lnTo>
                    <a:pt x="230457" y="1054100"/>
                  </a:lnTo>
                  <a:lnTo>
                    <a:pt x="242357" y="1003300"/>
                  </a:lnTo>
                  <a:lnTo>
                    <a:pt x="256760" y="952500"/>
                  </a:lnTo>
                  <a:lnTo>
                    <a:pt x="273612" y="901700"/>
                  </a:lnTo>
                  <a:lnTo>
                    <a:pt x="292862" y="863600"/>
                  </a:lnTo>
                  <a:lnTo>
                    <a:pt x="314387" y="812800"/>
                  </a:lnTo>
                  <a:lnTo>
                    <a:pt x="338032" y="762000"/>
                  </a:lnTo>
                  <a:lnTo>
                    <a:pt x="363741" y="723900"/>
                  </a:lnTo>
                  <a:lnTo>
                    <a:pt x="391461" y="673100"/>
                  </a:lnTo>
                  <a:lnTo>
                    <a:pt x="421134" y="635000"/>
                  </a:lnTo>
                  <a:lnTo>
                    <a:pt x="452707" y="596900"/>
                  </a:lnTo>
                  <a:lnTo>
                    <a:pt x="486124" y="558800"/>
                  </a:lnTo>
                  <a:lnTo>
                    <a:pt x="521330" y="520700"/>
                  </a:lnTo>
                  <a:lnTo>
                    <a:pt x="558270" y="482600"/>
                  </a:lnTo>
                  <a:lnTo>
                    <a:pt x="596888" y="457200"/>
                  </a:lnTo>
                  <a:lnTo>
                    <a:pt x="637131" y="419100"/>
                  </a:lnTo>
                  <a:lnTo>
                    <a:pt x="678942" y="393700"/>
                  </a:lnTo>
                  <a:lnTo>
                    <a:pt x="718839" y="368300"/>
                  </a:lnTo>
                  <a:lnTo>
                    <a:pt x="759895" y="342900"/>
                  </a:lnTo>
                  <a:lnTo>
                    <a:pt x="802061" y="317500"/>
                  </a:lnTo>
                  <a:lnTo>
                    <a:pt x="845286" y="304800"/>
                  </a:lnTo>
                  <a:lnTo>
                    <a:pt x="889521" y="279400"/>
                  </a:lnTo>
                  <a:lnTo>
                    <a:pt x="1075569" y="228600"/>
                  </a:lnTo>
                  <a:lnTo>
                    <a:pt x="1124110" y="215900"/>
                  </a:lnTo>
                  <a:lnTo>
                    <a:pt x="1986788" y="215900"/>
                  </a:lnTo>
                  <a:lnTo>
                    <a:pt x="1945380" y="190500"/>
                  </a:lnTo>
                  <a:lnTo>
                    <a:pt x="1902923" y="165100"/>
                  </a:lnTo>
                  <a:lnTo>
                    <a:pt x="1859456" y="139700"/>
                  </a:lnTo>
                  <a:lnTo>
                    <a:pt x="1815020" y="127000"/>
                  </a:lnTo>
                  <a:lnTo>
                    <a:pt x="1769655" y="101600"/>
                  </a:lnTo>
                  <a:lnTo>
                    <a:pt x="1723402" y="88900"/>
                  </a:lnTo>
                  <a:lnTo>
                    <a:pt x="1676300" y="63500"/>
                  </a:lnTo>
                  <a:lnTo>
                    <a:pt x="1480222" y="12700"/>
                  </a:lnTo>
                  <a:close/>
                </a:path>
                <a:path extrusionOk="0" h="2540000" w="2547620">
                  <a:moveTo>
                    <a:pt x="1986788" y="215900"/>
                  </a:moveTo>
                  <a:lnTo>
                    <a:pt x="1383119" y="215900"/>
                  </a:lnTo>
                  <a:lnTo>
                    <a:pt x="1436622" y="228600"/>
                  </a:lnTo>
                  <a:lnTo>
                    <a:pt x="1489249" y="228600"/>
                  </a:lnTo>
                  <a:lnTo>
                    <a:pt x="1591546" y="254000"/>
                  </a:lnTo>
                  <a:lnTo>
                    <a:pt x="1641052" y="279400"/>
                  </a:lnTo>
                  <a:lnTo>
                    <a:pt x="1689353" y="292100"/>
                  </a:lnTo>
                  <a:lnTo>
                    <a:pt x="1736416" y="317500"/>
                  </a:lnTo>
                  <a:lnTo>
                    <a:pt x="1782192" y="342900"/>
                  </a:lnTo>
                  <a:lnTo>
                    <a:pt x="1826625" y="368300"/>
                  </a:lnTo>
                  <a:lnTo>
                    <a:pt x="1869661" y="393700"/>
                  </a:lnTo>
                  <a:lnTo>
                    <a:pt x="1911245" y="419100"/>
                  </a:lnTo>
                  <a:lnTo>
                    <a:pt x="1951323" y="457200"/>
                  </a:lnTo>
                  <a:lnTo>
                    <a:pt x="1989840" y="482600"/>
                  </a:lnTo>
                  <a:lnTo>
                    <a:pt x="2026741" y="520700"/>
                  </a:lnTo>
                  <a:lnTo>
                    <a:pt x="2061972" y="558800"/>
                  </a:lnTo>
                  <a:lnTo>
                    <a:pt x="2095477" y="596900"/>
                  </a:lnTo>
                  <a:lnTo>
                    <a:pt x="2127203" y="635000"/>
                  </a:lnTo>
                  <a:lnTo>
                    <a:pt x="2157095" y="673100"/>
                  </a:lnTo>
                  <a:lnTo>
                    <a:pt x="2182478" y="723900"/>
                  </a:lnTo>
                  <a:lnTo>
                    <a:pt x="2206186" y="762000"/>
                  </a:lnTo>
                  <a:lnTo>
                    <a:pt x="2228156" y="800100"/>
                  </a:lnTo>
                  <a:lnTo>
                    <a:pt x="2248327" y="838200"/>
                  </a:lnTo>
                  <a:lnTo>
                    <a:pt x="2266636" y="889000"/>
                  </a:lnTo>
                  <a:lnTo>
                    <a:pt x="2283023" y="939800"/>
                  </a:lnTo>
                  <a:lnTo>
                    <a:pt x="2297425" y="977900"/>
                  </a:lnTo>
                  <a:lnTo>
                    <a:pt x="2309781" y="1028700"/>
                  </a:lnTo>
                  <a:lnTo>
                    <a:pt x="2320029" y="1079500"/>
                  </a:lnTo>
                  <a:lnTo>
                    <a:pt x="2328107" y="1130300"/>
                  </a:lnTo>
                  <a:lnTo>
                    <a:pt x="2333953" y="1168400"/>
                  </a:lnTo>
                  <a:lnTo>
                    <a:pt x="2337506" y="1219200"/>
                  </a:lnTo>
                  <a:lnTo>
                    <a:pt x="2338704" y="1270000"/>
                  </a:lnTo>
                  <a:lnTo>
                    <a:pt x="2337332" y="1333500"/>
                  </a:lnTo>
                  <a:lnTo>
                    <a:pt x="2333249" y="1384300"/>
                  </a:lnTo>
                  <a:lnTo>
                    <a:pt x="2326509" y="1435100"/>
                  </a:lnTo>
                  <a:lnTo>
                    <a:pt x="2317162" y="1485900"/>
                  </a:lnTo>
                  <a:lnTo>
                    <a:pt x="2305262" y="1536700"/>
                  </a:lnTo>
                  <a:lnTo>
                    <a:pt x="2290859" y="1587500"/>
                  </a:lnTo>
                  <a:lnTo>
                    <a:pt x="2274007" y="1638300"/>
                  </a:lnTo>
                  <a:lnTo>
                    <a:pt x="2254758" y="1689100"/>
                  </a:lnTo>
                  <a:lnTo>
                    <a:pt x="2233712" y="1739900"/>
                  </a:lnTo>
                  <a:lnTo>
                    <a:pt x="2210381" y="1778000"/>
                  </a:lnTo>
                  <a:lnTo>
                    <a:pt x="2184842" y="1828800"/>
                  </a:lnTo>
                  <a:lnTo>
                    <a:pt x="2157174" y="1866900"/>
                  </a:lnTo>
                  <a:lnTo>
                    <a:pt x="2127457" y="1905000"/>
                  </a:lnTo>
                  <a:lnTo>
                    <a:pt x="2095769" y="1955800"/>
                  </a:lnTo>
                  <a:lnTo>
                    <a:pt x="2062190" y="1993900"/>
                  </a:lnTo>
                  <a:lnTo>
                    <a:pt x="2026797" y="2032000"/>
                  </a:lnTo>
                  <a:lnTo>
                    <a:pt x="1989671" y="2057400"/>
                  </a:lnTo>
                  <a:lnTo>
                    <a:pt x="1950889" y="2095500"/>
                  </a:lnTo>
                  <a:lnTo>
                    <a:pt x="1910532" y="2120900"/>
                  </a:lnTo>
                  <a:lnTo>
                    <a:pt x="1868677" y="2159000"/>
                  </a:lnTo>
                  <a:lnTo>
                    <a:pt x="1828780" y="2184400"/>
                  </a:lnTo>
                  <a:lnTo>
                    <a:pt x="1787724" y="2209800"/>
                  </a:lnTo>
                  <a:lnTo>
                    <a:pt x="1745558" y="2222500"/>
                  </a:lnTo>
                  <a:lnTo>
                    <a:pt x="1702333" y="2247900"/>
                  </a:lnTo>
                  <a:lnTo>
                    <a:pt x="1658098" y="2260600"/>
                  </a:lnTo>
                  <a:lnTo>
                    <a:pt x="1612903" y="2286000"/>
                  </a:lnTo>
                  <a:lnTo>
                    <a:pt x="1472050" y="2324100"/>
                  </a:lnTo>
                  <a:lnTo>
                    <a:pt x="1423509" y="2324100"/>
                  </a:lnTo>
                  <a:lnTo>
                    <a:pt x="1374255" y="2336800"/>
                  </a:lnTo>
                  <a:lnTo>
                    <a:pt x="1972082" y="2336800"/>
                  </a:lnTo>
                  <a:lnTo>
                    <a:pt x="1985856" y="2324100"/>
                  </a:lnTo>
                  <a:lnTo>
                    <a:pt x="2026052" y="2298700"/>
                  </a:lnTo>
                  <a:lnTo>
                    <a:pt x="2065075" y="2273300"/>
                  </a:lnTo>
                  <a:lnTo>
                    <a:pt x="2102881" y="2235200"/>
                  </a:lnTo>
                  <a:lnTo>
                    <a:pt x="2139425" y="2209800"/>
                  </a:lnTo>
                  <a:lnTo>
                    <a:pt x="2174663" y="2171700"/>
                  </a:lnTo>
                  <a:lnTo>
                    <a:pt x="2208549" y="2133600"/>
                  </a:lnTo>
                  <a:lnTo>
                    <a:pt x="2241039" y="2108200"/>
                  </a:lnTo>
                  <a:lnTo>
                    <a:pt x="2272089" y="2070100"/>
                  </a:lnTo>
                  <a:lnTo>
                    <a:pt x="2301653" y="2032000"/>
                  </a:lnTo>
                  <a:lnTo>
                    <a:pt x="2329688" y="1981200"/>
                  </a:lnTo>
                  <a:lnTo>
                    <a:pt x="2356582" y="1943100"/>
                  </a:lnTo>
                  <a:lnTo>
                    <a:pt x="2381868" y="1905000"/>
                  </a:lnTo>
                  <a:lnTo>
                    <a:pt x="2405510" y="1854200"/>
                  </a:lnTo>
                  <a:lnTo>
                    <a:pt x="2427470" y="1816100"/>
                  </a:lnTo>
                  <a:lnTo>
                    <a:pt x="2447713" y="1765300"/>
                  </a:lnTo>
                  <a:lnTo>
                    <a:pt x="2466201" y="1727200"/>
                  </a:lnTo>
                  <a:lnTo>
                    <a:pt x="2482899" y="1676400"/>
                  </a:lnTo>
                  <a:lnTo>
                    <a:pt x="2497769" y="1625600"/>
                  </a:lnTo>
                  <a:lnTo>
                    <a:pt x="2510775" y="1574800"/>
                  </a:lnTo>
                  <a:lnTo>
                    <a:pt x="2521881" y="1536700"/>
                  </a:lnTo>
                  <a:lnTo>
                    <a:pt x="2531049" y="1485900"/>
                  </a:lnTo>
                  <a:lnTo>
                    <a:pt x="2538244" y="1435100"/>
                  </a:lnTo>
                  <a:lnTo>
                    <a:pt x="2543428" y="1384300"/>
                  </a:lnTo>
                  <a:lnTo>
                    <a:pt x="2546566" y="1333500"/>
                  </a:lnTo>
                  <a:lnTo>
                    <a:pt x="2547620" y="1270000"/>
                  </a:lnTo>
                  <a:lnTo>
                    <a:pt x="2546539" y="1219200"/>
                  </a:lnTo>
                  <a:lnTo>
                    <a:pt x="2543333" y="1168400"/>
                  </a:lnTo>
                  <a:lnTo>
                    <a:pt x="2538056" y="1117600"/>
                  </a:lnTo>
                  <a:lnTo>
                    <a:pt x="2530762" y="1066800"/>
                  </a:lnTo>
                  <a:lnTo>
                    <a:pt x="2521505" y="1016000"/>
                  </a:lnTo>
                  <a:lnTo>
                    <a:pt x="2510339" y="965200"/>
                  </a:lnTo>
                  <a:lnTo>
                    <a:pt x="2497319" y="914400"/>
                  </a:lnTo>
                  <a:lnTo>
                    <a:pt x="2482498" y="876300"/>
                  </a:lnTo>
                  <a:lnTo>
                    <a:pt x="2465930" y="825500"/>
                  </a:lnTo>
                  <a:lnTo>
                    <a:pt x="2447671" y="774700"/>
                  </a:lnTo>
                  <a:lnTo>
                    <a:pt x="2427320" y="736600"/>
                  </a:lnTo>
                  <a:lnTo>
                    <a:pt x="2405310" y="685800"/>
                  </a:lnTo>
                  <a:lnTo>
                    <a:pt x="2381682" y="647700"/>
                  </a:lnTo>
                  <a:lnTo>
                    <a:pt x="2356477" y="609600"/>
                  </a:lnTo>
                  <a:lnTo>
                    <a:pt x="2329735" y="558800"/>
                  </a:lnTo>
                  <a:lnTo>
                    <a:pt x="2301497" y="520700"/>
                  </a:lnTo>
                  <a:lnTo>
                    <a:pt x="2271804" y="482600"/>
                  </a:lnTo>
                  <a:lnTo>
                    <a:pt x="2240697" y="444500"/>
                  </a:lnTo>
                  <a:lnTo>
                    <a:pt x="2208217" y="406400"/>
                  </a:lnTo>
                  <a:lnTo>
                    <a:pt x="2174404" y="368300"/>
                  </a:lnTo>
                  <a:lnTo>
                    <a:pt x="2139300" y="342900"/>
                  </a:lnTo>
                  <a:lnTo>
                    <a:pt x="2102946" y="304800"/>
                  </a:lnTo>
                  <a:lnTo>
                    <a:pt x="2065382" y="279400"/>
                  </a:lnTo>
                  <a:lnTo>
                    <a:pt x="2026649" y="241300"/>
                  </a:lnTo>
                  <a:lnTo>
                    <a:pt x="1986788" y="215900"/>
                  </a:lnTo>
                  <a:close/>
                </a:path>
                <a:path extrusionOk="0" h="2540000" w="2547620">
                  <a:moveTo>
                    <a:pt x="1378146" y="0"/>
                  </a:moveTo>
                  <a:lnTo>
                    <a:pt x="1169777" y="0"/>
                  </a:lnTo>
                  <a:lnTo>
                    <a:pt x="1118514" y="12700"/>
                  </a:lnTo>
                  <a:lnTo>
                    <a:pt x="1429487" y="12700"/>
                  </a:lnTo>
                  <a:lnTo>
                    <a:pt x="1378146" y="0"/>
                  </a:lnTo>
                  <a:close/>
                </a:path>
              </a:pathLst>
            </a:custGeom>
            <a:solidFill>
              <a:srgbClr val="E3E3E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15"/>
            <p:cNvSpPr/>
            <p:nvPr/>
          </p:nvSpPr>
          <p:spPr>
            <a:xfrm>
              <a:off x="4986019" y="2550160"/>
              <a:ext cx="2440940" cy="2438400"/>
            </a:xfrm>
            <a:custGeom>
              <a:rect b="b" l="l" r="r" t="t"/>
              <a:pathLst>
                <a:path extrusionOk="0" h="2438400" w="2440940">
                  <a:moveTo>
                    <a:pt x="1479367" y="25400"/>
                  </a:moveTo>
                  <a:lnTo>
                    <a:pt x="962551" y="25400"/>
                  </a:lnTo>
                  <a:lnTo>
                    <a:pt x="864211" y="50800"/>
                  </a:lnTo>
                  <a:lnTo>
                    <a:pt x="816273" y="76200"/>
                  </a:lnTo>
                  <a:lnTo>
                    <a:pt x="769222" y="88900"/>
                  </a:lnTo>
                  <a:lnTo>
                    <a:pt x="723108" y="114300"/>
                  </a:lnTo>
                  <a:lnTo>
                    <a:pt x="677981" y="127000"/>
                  </a:lnTo>
                  <a:lnTo>
                    <a:pt x="633888" y="152400"/>
                  </a:lnTo>
                  <a:lnTo>
                    <a:pt x="590881" y="177800"/>
                  </a:lnTo>
                  <a:lnTo>
                    <a:pt x="549009" y="203200"/>
                  </a:lnTo>
                  <a:lnTo>
                    <a:pt x="508320" y="228600"/>
                  </a:lnTo>
                  <a:lnTo>
                    <a:pt x="468865" y="266700"/>
                  </a:lnTo>
                  <a:lnTo>
                    <a:pt x="430692" y="292100"/>
                  </a:lnTo>
                  <a:lnTo>
                    <a:pt x="393852" y="330200"/>
                  </a:lnTo>
                  <a:lnTo>
                    <a:pt x="358393" y="355600"/>
                  </a:lnTo>
                  <a:lnTo>
                    <a:pt x="324348" y="393700"/>
                  </a:lnTo>
                  <a:lnTo>
                    <a:pt x="291708" y="431800"/>
                  </a:lnTo>
                  <a:lnTo>
                    <a:pt x="260522" y="469900"/>
                  </a:lnTo>
                  <a:lnTo>
                    <a:pt x="230841" y="508000"/>
                  </a:lnTo>
                  <a:lnTo>
                    <a:pt x="202714" y="546100"/>
                  </a:lnTo>
                  <a:lnTo>
                    <a:pt x="176191" y="596900"/>
                  </a:lnTo>
                  <a:lnTo>
                    <a:pt x="151321" y="635000"/>
                  </a:lnTo>
                  <a:lnTo>
                    <a:pt x="128156" y="685800"/>
                  </a:lnTo>
                  <a:lnTo>
                    <a:pt x="106743" y="723900"/>
                  </a:lnTo>
                  <a:lnTo>
                    <a:pt x="87134" y="774700"/>
                  </a:lnTo>
                  <a:lnTo>
                    <a:pt x="69377" y="825500"/>
                  </a:lnTo>
                  <a:lnTo>
                    <a:pt x="53523" y="863600"/>
                  </a:lnTo>
                  <a:lnTo>
                    <a:pt x="39622" y="914400"/>
                  </a:lnTo>
                  <a:lnTo>
                    <a:pt x="27722" y="965200"/>
                  </a:lnTo>
                  <a:lnTo>
                    <a:pt x="17875" y="1016000"/>
                  </a:lnTo>
                  <a:lnTo>
                    <a:pt x="10129" y="1066800"/>
                  </a:lnTo>
                  <a:lnTo>
                    <a:pt x="4535" y="1117600"/>
                  </a:lnTo>
                  <a:lnTo>
                    <a:pt x="1142" y="1168400"/>
                  </a:lnTo>
                  <a:lnTo>
                    <a:pt x="0" y="1219200"/>
                  </a:lnTo>
                  <a:lnTo>
                    <a:pt x="1142" y="1282700"/>
                  </a:lnTo>
                  <a:lnTo>
                    <a:pt x="4535" y="1333500"/>
                  </a:lnTo>
                  <a:lnTo>
                    <a:pt x="10129" y="1384300"/>
                  </a:lnTo>
                  <a:lnTo>
                    <a:pt x="17875" y="1435100"/>
                  </a:lnTo>
                  <a:lnTo>
                    <a:pt x="27722" y="1485900"/>
                  </a:lnTo>
                  <a:lnTo>
                    <a:pt x="39622" y="1536700"/>
                  </a:lnTo>
                  <a:lnTo>
                    <a:pt x="53523" y="1587500"/>
                  </a:lnTo>
                  <a:lnTo>
                    <a:pt x="69377" y="1625600"/>
                  </a:lnTo>
                  <a:lnTo>
                    <a:pt x="87134" y="1676400"/>
                  </a:lnTo>
                  <a:lnTo>
                    <a:pt x="106743" y="1727200"/>
                  </a:lnTo>
                  <a:lnTo>
                    <a:pt x="128156" y="1765300"/>
                  </a:lnTo>
                  <a:lnTo>
                    <a:pt x="151321" y="1816100"/>
                  </a:lnTo>
                  <a:lnTo>
                    <a:pt x="176191" y="1854200"/>
                  </a:lnTo>
                  <a:lnTo>
                    <a:pt x="202714" y="1892300"/>
                  </a:lnTo>
                  <a:lnTo>
                    <a:pt x="230841" y="1943100"/>
                  </a:lnTo>
                  <a:lnTo>
                    <a:pt x="260522" y="1981200"/>
                  </a:lnTo>
                  <a:lnTo>
                    <a:pt x="291708" y="2019300"/>
                  </a:lnTo>
                  <a:lnTo>
                    <a:pt x="324348" y="2057400"/>
                  </a:lnTo>
                  <a:lnTo>
                    <a:pt x="358393" y="2082800"/>
                  </a:lnTo>
                  <a:lnTo>
                    <a:pt x="393852" y="2120900"/>
                  </a:lnTo>
                  <a:lnTo>
                    <a:pt x="430692" y="2159000"/>
                  </a:lnTo>
                  <a:lnTo>
                    <a:pt x="468865" y="2184400"/>
                  </a:lnTo>
                  <a:lnTo>
                    <a:pt x="508320" y="2209800"/>
                  </a:lnTo>
                  <a:lnTo>
                    <a:pt x="549009" y="2247900"/>
                  </a:lnTo>
                  <a:lnTo>
                    <a:pt x="590881" y="2273300"/>
                  </a:lnTo>
                  <a:lnTo>
                    <a:pt x="633888" y="2298700"/>
                  </a:lnTo>
                  <a:lnTo>
                    <a:pt x="677981" y="2324100"/>
                  </a:lnTo>
                  <a:lnTo>
                    <a:pt x="723108" y="2336800"/>
                  </a:lnTo>
                  <a:lnTo>
                    <a:pt x="769222" y="2362200"/>
                  </a:lnTo>
                  <a:lnTo>
                    <a:pt x="864211" y="2387600"/>
                  </a:lnTo>
                  <a:lnTo>
                    <a:pt x="1063848" y="2438400"/>
                  </a:lnTo>
                  <a:lnTo>
                    <a:pt x="1377859" y="2438400"/>
                  </a:lnTo>
                  <a:lnTo>
                    <a:pt x="1577736" y="2387600"/>
                  </a:lnTo>
                  <a:lnTo>
                    <a:pt x="1672617" y="2362200"/>
                  </a:lnTo>
                  <a:lnTo>
                    <a:pt x="1718641" y="2336800"/>
                  </a:lnTo>
                  <a:lnTo>
                    <a:pt x="1118798" y="2336800"/>
                  </a:lnTo>
                  <a:lnTo>
                    <a:pt x="1068904" y="2324100"/>
                  </a:lnTo>
                  <a:lnTo>
                    <a:pt x="1019702" y="2324100"/>
                  </a:lnTo>
                  <a:lnTo>
                    <a:pt x="830800" y="2273300"/>
                  </a:lnTo>
                  <a:lnTo>
                    <a:pt x="785796" y="2247900"/>
                  </a:lnTo>
                  <a:lnTo>
                    <a:pt x="741779" y="2235200"/>
                  </a:lnTo>
                  <a:lnTo>
                    <a:pt x="698797" y="2209800"/>
                  </a:lnTo>
                  <a:lnTo>
                    <a:pt x="656900" y="2184400"/>
                  </a:lnTo>
                  <a:lnTo>
                    <a:pt x="616136" y="2159000"/>
                  </a:lnTo>
                  <a:lnTo>
                    <a:pt x="576555" y="2133600"/>
                  </a:lnTo>
                  <a:lnTo>
                    <a:pt x="538206" y="2108200"/>
                  </a:lnTo>
                  <a:lnTo>
                    <a:pt x="501137" y="2082800"/>
                  </a:lnTo>
                  <a:lnTo>
                    <a:pt x="465398" y="2044700"/>
                  </a:lnTo>
                  <a:lnTo>
                    <a:pt x="431038" y="2019300"/>
                  </a:lnTo>
                  <a:lnTo>
                    <a:pt x="398106" y="1981200"/>
                  </a:lnTo>
                  <a:lnTo>
                    <a:pt x="366653" y="1943100"/>
                  </a:lnTo>
                  <a:lnTo>
                    <a:pt x="336727" y="1905000"/>
                  </a:lnTo>
                  <a:lnTo>
                    <a:pt x="308378" y="1866900"/>
                  </a:lnTo>
                  <a:lnTo>
                    <a:pt x="281655" y="1828800"/>
                  </a:lnTo>
                  <a:lnTo>
                    <a:pt x="256605" y="1790700"/>
                  </a:lnTo>
                  <a:lnTo>
                    <a:pt x="233279" y="1739900"/>
                  </a:lnTo>
                  <a:lnTo>
                    <a:pt x="211725" y="1701800"/>
                  </a:lnTo>
                  <a:lnTo>
                    <a:pt x="191992" y="1663700"/>
                  </a:lnTo>
                  <a:lnTo>
                    <a:pt x="174128" y="1612900"/>
                  </a:lnTo>
                  <a:lnTo>
                    <a:pt x="158183" y="1562100"/>
                  </a:lnTo>
                  <a:lnTo>
                    <a:pt x="144206" y="1524000"/>
                  </a:lnTo>
                  <a:lnTo>
                    <a:pt x="132244" y="1473200"/>
                  </a:lnTo>
                  <a:lnTo>
                    <a:pt x="122348" y="1422400"/>
                  </a:lnTo>
                  <a:lnTo>
                    <a:pt x="114566" y="1371600"/>
                  </a:lnTo>
                  <a:lnTo>
                    <a:pt x="108947" y="1320800"/>
                  </a:lnTo>
                  <a:lnTo>
                    <a:pt x="105540" y="1270000"/>
                  </a:lnTo>
                  <a:lnTo>
                    <a:pt x="104393" y="1219200"/>
                  </a:lnTo>
                  <a:lnTo>
                    <a:pt x="105540" y="1168400"/>
                  </a:lnTo>
                  <a:lnTo>
                    <a:pt x="108947" y="1117600"/>
                  </a:lnTo>
                  <a:lnTo>
                    <a:pt x="114566" y="1079500"/>
                  </a:lnTo>
                  <a:lnTo>
                    <a:pt x="122348" y="1028700"/>
                  </a:lnTo>
                  <a:lnTo>
                    <a:pt x="132244" y="977900"/>
                  </a:lnTo>
                  <a:lnTo>
                    <a:pt x="144206" y="927100"/>
                  </a:lnTo>
                  <a:lnTo>
                    <a:pt x="158183" y="876300"/>
                  </a:lnTo>
                  <a:lnTo>
                    <a:pt x="174128" y="838200"/>
                  </a:lnTo>
                  <a:lnTo>
                    <a:pt x="191992" y="787400"/>
                  </a:lnTo>
                  <a:lnTo>
                    <a:pt x="211725" y="749300"/>
                  </a:lnTo>
                  <a:lnTo>
                    <a:pt x="233279" y="698500"/>
                  </a:lnTo>
                  <a:lnTo>
                    <a:pt x="256605" y="660400"/>
                  </a:lnTo>
                  <a:lnTo>
                    <a:pt x="281655" y="622300"/>
                  </a:lnTo>
                  <a:lnTo>
                    <a:pt x="308378" y="584200"/>
                  </a:lnTo>
                  <a:lnTo>
                    <a:pt x="336727" y="546100"/>
                  </a:lnTo>
                  <a:lnTo>
                    <a:pt x="366653" y="508000"/>
                  </a:lnTo>
                  <a:lnTo>
                    <a:pt x="398106" y="469900"/>
                  </a:lnTo>
                  <a:lnTo>
                    <a:pt x="431038" y="431800"/>
                  </a:lnTo>
                  <a:lnTo>
                    <a:pt x="465398" y="406400"/>
                  </a:lnTo>
                  <a:lnTo>
                    <a:pt x="501137" y="368300"/>
                  </a:lnTo>
                  <a:lnTo>
                    <a:pt x="538206" y="342900"/>
                  </a:lnTo>
                  <a:lnTo>
                    <a:pt x="576555" y="317500"/>
                  </a:lnTo>
                  <a:lnTo>
                    <a:pt x="616136" y="279400"/>
                  </a:lnTo>
                  <a:lnTo>
                    <a:pt x="656900" y="266700"/>
                  </a:lnTo>
                  <a:lnTo>
                    <a:pt x="698797" y="241300"/>
                  </a:lnTo>
                  <a:lnTo>
                    <a:pt x="741779" y="215900"/>
                  </a:lnTo>
                  <a:lnTo>
                    <a:pt x="785796" y="190500"/>
                  </a:lnTo>
                  <a:lnTo>
                    <a:pt x="923572" y="152400"/>
                  </a:lnTo>
                  <a:lnTo>
                    <a:pt x="1068904" y="114300"/>
                  </a:lnTo>
                  <a:lnTo>
                    <a:pt x="1718641" y="114300"/>
                  </a:lnTo>
                  <a:lnTo>
                    <a:pt x="1672617" y="88900"/>
                  </a:lnTo>
                  <a:lnTo>
                    <a:pt x="1625634" y="76200"/>
                  </a:lnTo>
                  <a:lnTo>
                    <a:pt x="1577736" y="50800"/>
                  </a:lnTo>
                  <a:lnTo>
                    <a:pt x="1479367" y="25400"/>
                  </a:lnTo>
                  <a:close/>
                </a:path>
                <a:path extrusionOk="0" h="2438400" w="2440940">
                  <a:moveTo>
                    <a:pt x="1718641" y="114300"/>
                  </a:moveTo>
                  <a:lnTo>
                    <a:pt x="1372035" y="114300"/>
                  </a:lnTo>
                  <a:lnTo>
                    <a:pt x="1517367" y="152400"/>
                  </a:lnTo>
                  <a:lnTo>
                    <a:pt x="1655143" y="190500"/>
                  </a:lnTo>
                  <a:lnTo>
                    <a:pt x="1699160" y="215900"/>
                  </a:lnTo>
                  <a:lnTo>
                    <a:pt x="1742142" y="241300"/>
                  </a:lnTo>
                  <a:lnTo>
                    <a:pt x="1784039" y="266700"/>
                  </a:lnTo>
                  <a:lnTo>
                    <a:pt x="1824803" y="279400"/>
                  </a:lnTo>
                  <a:lnTo>
                    <a:pt x="1864384" y="317500"/>
                  </a:lnTo>
                  <a:lnTo>
                    <a:pt x="1902733" y="342900"/>
                  </a:lnTo>
                  <a:lnTo>
                    <a:pt x="1939802" y="368300"/>
                  </a:lnTo>
                  <a:lnTo>
                    <a:pt x="1975541" y="406400"/>
                  </a:lnTo>
                  <a:lnTo>
                    <a:pt x="2009902" y="431800"/>
                  </a:lnTo>
                  <a:lnTo>
                    <a:pt x="2042833" y="469900"/>
                  </a:lnTo>
                  <a:lnTo>
                    <a:pt x="2074286" y="508000"/>
                  </a:lnTo>
                  <a:lnTo>
                    <a:pt x="2104212" y="546100"/>
                  </a:lnTo>
                  <a:lnTo>
                    <a:pt x="2132561" y="584200"/>
                  </a:lnTo>
                  <a:lnTo>
                    <a:pt x="2159284" y="622300"/>
                  </a:lnTo>
                  <a:lnTo>
                    <a:pt x="2184334" y="660400"/>
                  </a:lnTo>
                  <a:lnTo>
                    <a:pt x="2207660" y="698500"/>
                  </a:lnTo>
                  <a:lnTo>
                    <a:pt x="2229214" y="749300"/>
                  </a:lnTo>
                  <a:lnTo>
                    <a:pt x="2248947" y="787400"/>
                  </a:lnTo>
                  <a:lnTo>
                    <a:pt x="2266811" y="838200"/>
                  </a:lnTo>
                  <a:lnTo>
                    <a:pt x="2282756" y="876300"/>
                  </a:lnTo>
                  <a:lnTo>
                    <a:pt x="2296733" y="927100"/>
                  </a:lnTo>
                  <a:lnTo>
                    <a:pt x="2308695" y="977900"/>
                  </a:lnTo>
                  <a:lnTo>
                    <a:pt x="2318591" y="1028700"/>
                  </a:lnTo>
                  <a:lnTo>
                    <a:pt x="2326373" y="1079500"/>
                  </a:lnTo>
                  <a:lnTo>
                    <a:pt x="2331992" y="1117600"/>
                  </a:lnTo>
                  <a:lnTo>
                    <a:pt x="2335399" y="1168400"/>
                  </a:lnTo>
                  <a:lnTo>
                    <a:pt x="2336546" y="1219200"/>
                  </a:lnTo>
                  <a:lnTo>
                    <a:pt x="2335399" y="1270000"/>
                  </a:lnTo>
                  <a:lnTo>
                    <a:pt x="2331992" y="1320800"/>
                  </a:lnTo>
                  <a:lnTo>
                    <a:pt x="2326373" y="1371600"/>
                  </a:lnTo>
                  <a:lnTo>
                    <a:pt x="2318591" y="1422400"/>
                  </a:lnTo>
                  <a:lnTo>
                    <a:pt x="2308695" y="1473200"/>
                  </a:lnTo>
                  <a:lnTo>
                    <a:pt x="2296733" y="1524000"/>
                  </a:lnTo>
                  <a:lnTo>
                    <a:pt x="2282756" y="1562100"/>
                  </a:lnTo>
                  <a:lnTo>
                    <a:pt x="2266811" y="1612900"/>
                  </a:lnTo>
                  <a:lnTo>
                    <a:pt x="2248947" y="1663700"/>
                  </a:lnTo>
                  <a:lnTo>
                    <a:pt x="2229214" y="1701800"/>
                  </a:lnTo>
                  <a:lnTo>
                    <a:pt x="2207660" y="1739900"/>
                  </a:lnTo>
                  <a:lnTo>
                    <a:pt x="2184334" y="1790700"/>
                  </a:lnTo>
                  <a:lnTo>
                    <a:pt x="2159284" y="1828800"/>
                  </a:lnTo>
                  <a:lnTo>
                    <a:pt x="2132561" y="1866900"/>
                  </a:lnTo>
                  <a:lnTo>
                    <a:pt x="2104212" y="1905000"/>
                  </a:lnTo>
                  <a:lnTo>
                    <a:pt x="2074286" y="1943100"/>
                  </a:lnTo>
                  <a:lnTo>
                    <a:pt x="2042833" y="1981200"/>
                  </a:lnTo>
                  <a:lnTo>
                    <a:pt x="2009902" y="2019300"/>
                  </a:lnTo>
                  <a:lnTo>
                    <a:pt x="1975541" y="2044700"/>
                  </a:lnTo>
                  <a:lnTo>
                    <a:pt x="1939802" y="2082800"/>
                  </a:lnTo>
                  <a:lnTo>
                    <a:pt x="1902733" y="2108200"/>
                  </a:lnTo>
                  <a:lnTo>
                    <a:pt x="1864384" y="2133600"/>
                  </a:lnTo>
                  <a:lnTo>
                    <a:pt x="1824803" y="2159000"/>
                  </a:lnTo>
                  <a:lnTo>
                    <a:pt x="1784039" y="2184400"/>
                  </a:lnTo>
                  <a:lnTo>
                    <a:pt x="1742142" y="2209800"/>
                  </a:lnTo>
                  <a:lnTo>
                    <a:pt x="1699160" y="2235200"/>
                  </a:lnTo>
                  <a:lnTo>
                    <a:pt x="1655143" y="2247900"/>
                  </a:lnTo>
                  <a:lnTo>
                    <a:pt x="1610139" y="2273300"/>
                  </a:lnTo>
                  <a:lnTo>
                    <a:pt x="1421237" y="2324100"/>
                  </a:lnTo>
                  <a:lnTo>
                    <a:pt x="1372035" y="2324100"/>
                  </a:lnTo>
                  <a:lnTo>
                    <a:pt x="1322141" y="2336800"/>
                  </a:lnTo>
                  <a:lnTo>
                    <a:pt x="1718641" y="2336800"/>
                  </a:lnTo>
                  <a:lnTo>
                    <a:pt x="1763662" y="2324100"/>
                  </a:lnTo>
                  <a:lnTo>
                    <a:pt x="1807639" y="2298700"/>
                  </a:lnTo>
                  <a:lnTo>
                    <a:pt x="1850526" y="2273300"/>
                  </a:lnTo>
                  <a:lnTo>
                    <a:pt x="1892280" y="2247900"/>
                  </a:lnTo>
                  <a:lnTo>
                    <a:pt x="1932859" y="2209800"/>
                  </a:lnTo>
                  <a:lnTo>
                    <a:pt x="1972218" y="2184400"/>
                  </a:lnTo>
                  <a:lnTo>
                    <a:pt x="2010315" y="2159000"/>
                  </a:lnTo>
                  <a:lnTo>
                    <a:pt x="2047105" y="2120900"/>
                  </a:lnTo>
                  <a:lnTo>
                    <a:pt x="2082546" y="2082800"/>
                  </a:lnTo>
                  <a:lnTo>
                    <a:pt x="2116915" y="2057400"/>
                  </a:lnTo>
                  <a:lnTo>
                    <a:pt x="2149809" y="2019300"/>
                  </a:lnTo>
                  <a:lnTo>
                    <a:pt x="2181185" y="1981200"/>
                  </a:lnTo>
                  <a:lnTo>
                    <a:pt x="2210998" y="1943100"/>
                  </a:lnTo>
                  <a:lnTo>
                    <a:pt x="2239205" y="1892300"/>
                  </a:lnTo>
                  <a:lnTo>
                    <a:pt x="2265762" y="1854200"/>
                  </a:lnTo>
                  <a:lnTo>
                    <a:pt x="2290625" y="1816100"/>
                  </a:lnTo>
                  <a:lnTo>
                    <a:pt x="2313751" y="1765300"/>
                  </a:lnTo>
                  <a:lnTo>
                    <a:pt x="2335096" y="1727200"/>
                  </a:lnTo>
                  <a:lnTo>
                    <a:pt x="2354615" y="1676400"/>
                  </a:lnTo>
                  <a:lnTo>
                    <a:pt x="2372266" y="1625600"/>
                  </a:lnTo>
                  <a:lnTo>
                    <a:pt x="2388004" y="1587500"/>
                  </a:lnTo>
                  <a:lnTo>
                    <a:pt x="2401785" y="1536700"/>
                  </a:lnTo>
                  <a:lnTo>
                    <a:pt x="2413567" y="1485900"/>
                  </a:lnTo>
                  <a:lnTo>
                    <a:pt x="2423304" y="1435100"/>
                  </a:lnTo>
                  <a:lnTo>
                    <a:pt x="2430954" y="1384300"/>
                  </a:lnTo>
                  <a:lnTo>
                    <a:pt x="2436472" y="1333500"/>
                  </a:lnTo>
                  <a:lnTo>
                    <a:pt x="2439815" y="1282700"/>
                  </a:lnTo>
                  <a:lnTo>
                    <a:pt x="2440939" y="1219200"/>
                  </a:lnTo>
                  <a:lnTo>
                    <a:pt x="2439815" y="1168400"/>
                  </a:lnTo>
                  <a:lnTo>
                    <a:pt x="2436472" y="1117600"/>
                  </a:lnTo>
                  <a:lnTo>
                    <a:pt x="2430954" y="1066800"/>
                  </a:lnTo>
                  <a:lnTo>
                    <a:pt x="2423304" y="1016000"/>
                  </a:lnTo>
                  <a:lnTo>
                    <a:pt x="2413567" y="965200"/>
                  </a:lnTo>
                  <a:lnTo>
                    <a:pt x="2401785" y="914400"/>
                  </a:lnTo>
                  <a:lnTo>
                    <a:pt x="2388004" y="863600"/>
                  </a:lnTo>
                  <a:lnTo>
                    <a:pt x="2372266" y="825500"/>
                  </a:lnTo>
                  <a:lnTo>
                    <a:pt x="2354615" y="774700"/>
                  </a:lnTo>
                  <a:lnTo>
                    <a:pt x="2335096" y="723900"/>
                  </a:lnTo>
                  <a:lnTo>
                    <a:pt x="2313751" y="685800"/>
                  </a:lnTo>
                  <a:lnTo>
                    <a:pt x="2290625" y="635000"/>
                  </a:lnTo>
                  <a:lnTo>
                    <a:pt x="2265762" y="596900"/>
                  </a:lnTo>
                  <a:lnTo>
                    <a:pt x="2239205" y="546100"/>
                  </a:lnTo>
                  <a:lnTo>
                    <a:pt x="2210998" y="508000"/>
                  </a:lnTo>
                  <a:lnTo>
                    <a:pt x="2181185" y="469900"/>
                  </a:lnTo>
                  <a:lnTo>
                    <a:pt x="2149809" y="431800"/>
                  </a:lnTo>
                  <a:lnTo>
                    <a:pt x="2116915" y="393700"/>
                  </a:lnTo>
                  <a:lnTo>
                    <a:pt x="2082546" y="355600"/>
                  </a:lnTo>
                  <a:lnTo>
                    <a:pt x="2047105" y="330200"/>
                  </a:lnTo>
                  <a:lnTo>
                    <a:pt x="2010315" y="292100"/>
                  </a:lnTo>
                  <a:lnTo>
                    <a:pt x="1972218" y="266700"/>
                  </a:lnTo>
                  <a:lnTo>
                    <a:pt x="1932859" y="228600"/>
                  </a:lnTo>
                  <a:lnTo>
                    <a:pt x="1892280" y="203200"/>
                  </a:lnTo>
                  <a:lnTo>
                    <a:pt x="1850526" y="177800"/>
                  </a:lnTo>
                  <a:lnTo>
                    <a:pt x="1807639" y="152400"/>
                  </a:lnTo>
                  <a:lnTo>
                    <a:pt x="1763662" y="127000"/>
                  </a:lnTo>
                  <a:lnTo>
                    <a:pt x="1718641" y="114300"/>
                  </a:lnTo>
                  <a:close/>
                </a:path>
                <a:path extrusionOk="0" h="2438400" w="2440940">
                  <a:moveTo>
                    <a:pt x="1377859" y="12700"/>
                  </a:moveTo>
                  <a:lnTo>
                    <a:pt x="1063848" y="12700"/>
                  </a:lnTo>
                  <a:lnTo>
                    <a:pt x="1012855" y="25400"/>
                  </a:lnTo>
                  <a:lnTo>
                    <a:pt x="1428984" y="25400"/>
                  </a:lnTo>
                  <a:lnTo>
                    <a:pt x="1377859" y="12700"/>
                  </a:lnTo>
                  <a:close/>
                </a:path>
                <a:path extrusionOk="0" h="2438400" w="2440940">
                  <a:moveTo>
                    <a:pt x="1273558" y="0"/>
                  </a:moveTo>
                  <a:lnTo>
                    <a:pt x="1167704" y="0"/>
                  </a:lnTo>
                  <a:lnTo>
                    <a:pt x="1115481" y="12700"/>
                  </a:lnTo>
                  <a:lnTo>
                    <a:pt x="1326036" y="12700"/>
                  </a:lnTo>
                  <a:lnTo>
                    <a:pt x="1273558" y="0"/>
                  </a:lnTo>
                  <a:close/>
                </a:path>
              </a:pathLst>
            </a:custGeom>
            <a:solidFill>
              <a:srgbClr val="C9C9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13" name="Google Shape;613;p15"/>
            <p:cNvPicPr preferRelativeResize="0"/>
            <p:nvPr/>
          </p:nvPicPr>
          <p:blipFill rotWithShape="1">
            <a:blip r:embed="rId14">
              <a:alphaModFix/>
            </a:blip>
            <a:srcRect b="0" l="0" r="0" t="0"/>
            <a:stretch/>
          </p:blipFill>
          <p:spPr>
            <a:xfrm>
              <a:off x="4272279" y="2603500"/>
              <a:ext cx="3650233" cy="3187954"/>
            </a:xfrm>
            <a:prstGeom prst="rect">
              <a:avLst/>
            </a:prstGeom>
            <a:noFill/>
            <a:ln>
              <a:noFill/>
            </a:ln>
          </p:spPr>
        </p:pic>
        <p:sp>
          <p:nvSpPr>
            <p:cNvPr id="614" name="Google Shape;614;p15"/>
            <p:cNvSpPr/>
            <p:nvPr/>
          </p:nvSpPr>
          <p:spPr>
            <a:xfrm>
              <a:off x="4378960" y="2618231"/>
              <a:ext cx="3505200" cy="3043555"/>
            </a:xfrm>
            <a:custGeom>
              <a:rect b="b" l="l" r="r" t="t"/>
              <a:pathLst>
                <a:path extrusionOk="0" h="3043554" w="3505200">
                  <a:moveTo>
                    <a:pt x="3505200" y="1168019"/>
                  </a:moveTo>
                  <a:lnTo>
                    <a:pt x="3497237" y="1128115"/>
                  </a:lnTo>
                  <a:lnTo>
                    <a:pt x="3475647" y="1095679"/>
                  </a:lnTo>
                  <a:lnTo>
                    <a:pt x="3443846" y="1073886"/>
                  </a:lnTo>
                  <a:lnTo>
                    <a:pt x="3405251" y="1065911"/>
                  </a:lnTo>
                  <a:lnTo>
                    <a:pt x="3365322" y="1073886"/>
                  </a:lnTo>
                  <a:lnTo>
                    <a:pt x="3332835" y="1095679"/>
                  </a:lnTo>
                  <a:lnTo>
                    <a:pt x="3311004" y="1128115"/>
                  </a:lnTo>
                  <a:lnTo>
                    <a:pt x="3303016" y="1168019"/>
                  </a:lnTo>
                  <a:lnTo>
                    <a:pt x="3302190" y="1216329"/>
                  </a:lnTo>
                  <a:lnTo>
                    <a:pt x="3299752" y="1264246"/>
                  </a:lnTo>
                  <a:lnTo>
                    <a:pt x="3295726" y="1311719"/>
                  </a:lnTo>
                  <a:lnTo>
                    <a:pt x="3290138" y="1358760"/>
                  </a:lnTo>
                  <a:lnTo>
                    <a:pt x="3283000" y="1405305"/>
                  </a:lnTo>
                  <a:lnTo>
                    <a:pt x="3274352" y="1451356"/>
                  </a:lnTo>
                  <a:lnTo>
                    <a:pt x="3264217" y="1496872"/>
                  </a:lnTo>
                  <a:lnTo>
                    <a:pt x="3252622" y="1541830"/>
                  </a:lnTo>
                  <a:lnTo>
                    <a:pt x="3239592" y="1586204"/>
                  </a:lnTo>
                  <a:lnTo>
                    <a:pt x="3225152" y="1629968"/>
                  </a:lnTo>
                  <a:lnTo>
                    <a:pt x="3209328" y="1673098"/>
                  </a:lnTo>
                  <a:lnTo>
                    <a:pt x="3192157" y="1715554"/>
                  </a:lnTo>
                  <a:lnTo>
                    <a:pt x="3173641" y="1757324"/>
                  </a:lnTo>
                  <a:lnTo>
                    <a:pt x="3153841" y="1798370"/>
                  </a:lnTo>
                  <a:lnTo>
                    <a:pt x="3132747" y="1838680"/>
                  </a:lnTo>
                  <a:lnTo>
                    <a:pt x="3110407" y="1878215"/>
                  </a:lnTo>
                  <a:lnTo>
                    <a:pt x="3086849" y="1916950"/>
                  </a:lnTo>
                  <a:lnTo>
                    <a:pt x="3062084" y="1954860"/>
                  </a:lnTo>
                  <a:lnTo>
                    <a:pt x="3036151" y="1991931"/>
                  </a:lnTo>
                  <a:lnTo>
                    <a:pt x="3009074" y="2028113"/>
                  </a:lnTo>
                  <a:lnTo>
                    <a:pt x="2980880" y="2063394"/>
                  </a:lnTo>
                  <a:lnTo>
                    <a:pt x="2951594" y="2097747"/>
                  </a:lnTo>
                  <a:lnTo>
                    <a:pt x="2921228" y="2131136"/>
                  </a:lnTo>
                  <a:lnTo>
                    <a:pt x="2889834" y="2163546"/>
                  </a:lnTo>
                  <a:lnTo>
                    <a:pt x="2857411" y="2194941"/>
                  </a:lnTo>
                  <a:lnTo>
                    <a:pt x="2824010" y="2225306"/>
                  </a:lnTo>
                  <a:lnTo>
                    <a:pt x="2789656" y="2254605"/>
                  </a:lnTo>
                  <a:lnTo>
                    <a:pt x="2754350" y="2282812"/>
                  </a:lnTo>
                  <a:lnTo>
                    <a:pt x="2718143" y="2309901"/>
                  </a:lnTo>
                  <a:lnTo>
                    <a:pt x="2681046" y="2335860"/>
                  </a:lnTo>
                  <a:lnTo>
                    <a:pt x="2643098" y="2360638"/>
                  </a:lnTo>
                  <a:lnTo>
                    <a:pt x="2604325" y="2384209"/>
                  </a:lnTo>
                  <a:lnTo>
                    <a:pt x="2564739" y="2406573"/>
                  </a:lnTo>
                  <a:lnTo>
                    <a:pt x="2524379" y="2427681"/>
                  </a:lnTo>
                  <a:lnTo>
                    <a:pt x="2483256" y="2447518"/>
                  </a:lnTo>
                  <a:lnTo>
                    <a:pt x="2441422" y="2466048"/>
                  </a:lnTo>
                  <a:lnTo>
                    <a:pt x="2398877" y="2483243"/>
                  </a:lnTo>
                  <a:lnTo>
                    <a:pt x="2355672" y="2499093"/>
                  </a:lnTo>
                  <a:lnTo>
                    <a:pt x="2311806" y="2513546"/>
                  </a:lnTo>
                  <a:lnTo>
                    <a:pt x="2267331" y="2526601"/>
                  </a:lnTo>
                  <a:lnTo>
                    <a:pt x="2222258" y="2538222"/>
                  </a:lnTo>
                  <a:lnTo>
                    <a:pt x="2176615" y="2548369"/>
                  </a:lnTo>
                  <a:lnTo>
                    <a:pt x="2130425" y="2557030"/>
                  </a:lnTo>
                  <a:lnTo>
                    <a:pt x="2083727" y="2564180"/>
                  </a:lnTo>
                  <a:lnTo>
                    <a:pt x="2036533" y="2569794"/>
                  </a:lnTo>
                  <a:lnTo>
                    <a:pt x="1988883" y="2573832"/>
                  </a:lnTo>
                  <a:lnTo>
                    <a:pt x="1940788" y="2576271"/>
                  </a:lnTo>
                  <a:lnTo>
                    <a:pt x="1892300" y="2577096"/>
                  </a:lnTo>
                  <a:lnTo>
                    <a:pt x="1843925" y="2576271"/>
                  </a:lnTo>
                  <a:lnTo>
                    <a:pt x="1795970" y="2573832"/>
                  </a:lnTo>
                  <a:lnTo>
                    <a:pt x="1748434" y="2569794"/>
                  </a:lnTo>
                  <a:lnTo>
                    <a:pt x="1701342" y="2564180"/>
                  </a:lnTo>
                  <a:lnTo>
                    <a:pt x="1654733" y="2557030"/>
                  </a:lnTo>
                  <a:lnTo>
                    <a:pt x="1608632" y="2548369"/>
                  </a:lnTo>
                  <a:lnTo>
                    <a:pt x="1563065" y="2538222"/>
                  </a:lnTo>
                  <a:lnTo>
                    <a:pt x="1518056" y="2526601"/>
                  </a:lnTo>
                  <a:lnTo>
                    <a:pt x="1473631" y="2513546"/>
                  </a:lnTo>
                  <a:lnTo>
                    <a:pt x="1429816" y="2499093"/>
                  </a:lnTo>
                  <a:lnTo>
                    <a:pt x="1386636" y="2483243"/>
                  </a:lnTo>
                  <a:lnTo>
                    <a:pt x="1344129" y="2466048"/>
                  </a:lnTo>
                  <a:lnTo>
                    <a:pt x="1302308" y="2447518"/>
                  </a:lnTo>
                  <a:lnTo>
                    <a:pt x="1261211" y="2427681"/>
                  </a:lnTo>
                  <a:lnTo>
                    <a:pt x="1220863" y="2406573"/>
                  </a:lnTo>
                  <a:lnTo>
                    <a:pt x="1181277" y="2384209"/>
                  </a:lnTo>
                  <a:lnTo>
                    <a:pt x="1142504" y="2360638"/>
                  </a:lnTo>
                  <a:lnTo>
                    <a:pt x="1104544" y="2335860"/>
                  </a:lnTo>
                  <a:lnTo>
                    <a:pt x="1067435" y="2309901"/>
                  </a:lnTo>
                  <a:lnTo>
                    <a:pt x="1031201" y="2282812"/>
                  </a:lnTo>
                  <a:lnTo>
                    <a:pt x="995883" y="2254605"/>
                  </a:lnTo>
                  <a:lnTo>
                    <a:pt x="961491" y="2225306"/>
                  </a:lnTo>
                  <a:lnTo>
                    <a:pt x="928065" y="2194941"/>
                  </a:lnTo>
                  <a:lnTo>
                    <a:pt x="895616" y="2163546"/>
                  </a:lnTo>
                  <a:lnTo>
                    <a:pt x="864171" y="2131136"/>
                  </a:lnTo>
                  <a:lnTo>
                    <a:pt x="833780" y="2097747"/>
                  </a:lnTo>
                  <a:lnTo>
                    <a:pt x="804443" y="2063394"/>
                  </a:lnTo>
                  <a:lnTo>
                    <a:pt x="776198" y="2028113"/>
                  </a:lnTo>
                  <a:lnTo>
                    <a:pt x="749084" y="1991931"/>
                  </a:lnTo>
                  <a:lnTo>
                    <a:pt x="723099" y="1954860"/>
                  </a:lnTo>
                  <a:lnTo>
                    <a:pt x="698296" y="1916950"/>
                  </a:lnTo>
                  <a:lnTo>
                    <a:pt x="674687" y="1878215"/>
                  </a:lnTo>
                  <a:lnTo>
                    <a:pt x="652297" y="1838680"/>
                  </a:lnTo>
                  <a:lnTo>
                    <a:pt x="631164" y="1798370"/>
                  </a:lnTo>
                  <a:lnTo>
                    <a:pt x="611301" y="1757324"/>
                  </a:lnTo>
                  <a:lnTo>
                    <a:pt x="592759" y="1715554"/>
                  </a:lnTo>
                  <a:lnTo>
                    <a:pt x="575538" y="1673098"/>
                  </a:lnTo>
                  <a:lnTo>
                    <a:pt x="559676" y="1629968"/>
                  </a:lnTo>
                  <a:lnTo>
                    <a:pt x="545198" y="1586204"/>
                  </a:lnTo>
                  <a:lnTo>
                    <a:pt x="532130" y="1541830"/>
                  </a:lnTo>
                  <a:lnTo>
                    <a:pt x="520496" y="1496872"/>
                  </a:lnTo>
                  <a:lnTo>
                    <a:pt x="510336" y="1451356"/>
                  </a:lnTo>
                  <a:lnTo>
                    <a:pt x="501650" y="1405305"/>
                  </a:lnTo>
                  <a:lnTo>
                    <a:pt x="494499" y="1358760"/>
                  </a:lnTo>
                  <a:lnTo>
                    <a:pt x="488886" y="1311719"/>
                  </a:lnTo>
                  <a:lnTo>
                    <a:pt x="484847" y="1264246"/>
                  </a:lnTo>
                  <a:lnTo>
                    <a:pt x="482396" y="1216329"/>
                  </a:lnTo>
                  <a:lnTo>
                    <a:pt x="481584" y="1168019"/>
                  </a:lnTo>
                  <a:lnTo>
                    <a:pt x="482473" y="1116812"/>
                  </a:lnTo>
                  <a:lnTo>
                    <a:pt x="485165" y="1065911"/>
                  </a:lnTo>
                  <a:lnTo>
                    <a:pt x="489623" y="1015365"/>
                  </a:lnTo>
                  <a:lnTo>
                    <a:pt x="495846" y="965212"/>
                  </a:lnTo>
                  <a:lnTo>
                    <a:pt x="503821" y="915492"/>
                  </a:lnTo>
                  <a:lnTo>
                    <a:pt x="513511" y="866241"/>
                  </a:lnTo>
                  <a:lnTo>
                    <a:pt x="524941" y="817486"/>
                  </a:lnTo>
                  <a:lnTo>
                    <a:pt x="538060" y="769277"/>
                  </a:lnTo>
                  <a:lnTo>
                    <a:pt x="552869" y="721639"/>
                  </a:lnTo>
                  <a:lnTo>
                    <a:pt x="569366" y="674624"/>
                  </a:lnTo>
                  <a:lnTo>
                    <a:pt x="587514" y="628256"/>
                  </a:lnTo>
                  <a:lnTo>
                    <a:pt x="607314" y="582587"/>
                  </a:lnTo>
                  <a:lnTo>
                    <a:pt x="628738" y="537629"/>
                  </a:lnTo>
                  <a:lnTo>
                    <a:pt x="651789" y="493445"/>
                  </a:lnTo>
                  <a:lnTo>
                    <a:pt x="676452" y="450049"/>
                  </a:lnTo>
                  <a:lnTo>
                    <a:pt x="702691" y="407504"/>
                  </a:lnTo>
                  <a:lnTo>
                    <a:pt x="730516" y="365823"/>
                  </a:lnTo>
                  <a:lnTo>
                    <a:pt x="759904" y="325056"/>
                  </a:lnTo>
                  <a:lnTo>
                    <a:pt x="790841" y="285242"/>
                  </a:lnTo>
                  <a:lnTo>
                    <a:pt x="823315" y="246405"/>
                  </a:lnTo>
                  <a:lnTo>
                    <a:pt x="857300" y="208597"/>
                  </a:lnTo>
                  <a:lnTo>
                    <a:pt x="892810" y="171831"/>
                  </a:lnTo>
                  <a:lnTo>
                    <a:pt x="915809" y="137731"/>
                  </a:lnTo>
                  <a:lnTo>
                    <a:pt x="923480" y="99542"/>
                  </a:lnTo>
                  <a:lnTo>
                    <a:pt x="915809" y="61785"/>
                  </a:lnTo>
                  <a:lnTo>
                    <a:pt x="892810" y="28956"/>
                  </a:lnTo>
                  <a:lnTo>
                    <a:pt x="859878" y="7239"/>
                  </a:lnTo>
                  <a:lnTo>
                    <a:pt x="822337" y="0"/>
                  </a:lnTo>
                  <a:lnTo>
                    <a:pt x="784809" y="7239"/>
                  </a:lnTo>
                  <a:lnTo>
                    <a:pt x="751967" y="28956"/>
                  </a:lnTo>
                  <a:lnTo>
                    <a:pt x="717435" y="64477"/>
                  </a:lnTo>
                  <a:lnTo>
                    <a:pt x="684149" y="100863"/>
                  </a:lnTo>
                  <a:lnTo>
                    <a:pt x="652081" y="138087"/>
                  </a:lnTo>
                  <a:lnTo>
                    <a:pt x="621245" y="176110"/>
                  </a:lnTo>
                  <a:lnTo>
                    <a:pt x="591680" y="214922"/>
                  </a:lnTo>
                  <a:lnTo>
                    <a:pt x="563372" y="254508"/>
                  </a:lnTo>
                  <a:lnTo>
                    <a:pt x="536333" y="294817"/>
                  </a:lnTo>
                  <a:lnTo>
                    <a:pt x="510590" y="335851"/>
                  </a:lnTo>
                  <a:lnTo>
                    <a:pt x="486143" y="377571"/>
                  </a:lnTo>
                  <a:lnTo>
                    <a:pt x="462991" y="419950"/>
                  </a:lnTo>
                  <a:lnTo>
                    <a:pt x="441172" y="462965"/>
                  </a:lnTo>
                  <a:lnTo>
                    <a:pt x="420674" y="506603"/>
                  </a:lnTo>
                  <a:lnTo>
                    <a:pt x="401523" y="550824"/>
                  </a:lnTo>
                  <a:lnTo>
                    <a:pt x="383717" y="595604"/>
                  </a:lnTo>
                  <a:lnTo>
                    <a:pt x="367271" y="640930"/>
                  </a:lnTo>
                  <a:lnTo>
                    <a:pt x="352196" y="686765"/>
                  </a:lnTo>
                  <a:lnTo>
                    <a:pt x="338518" y="733094"/>
                  </a:lnTo>
                  <a:lnTo>
                    <a:pt x="326224" y="779894"/>
                  </a:lnTo>
                  <a:lnTo>
                    <a:pt x="315341" y="827125"/>
                  </a:lnTo>
                  <a:lnTo>
                    <a:pt x="305866" y="874776"/>
                  </a:lnTo>
                  <a:lnTo>
                    <a:pt x="297827" y="922820"/>
                  </a:lnTo>
                  <a:lnTo>
                    <a:pt x="291211" y="971232"/>
                  </a:lnTo>
                  <a:lnTo>
                    <a:pt x="286054" y="1019975"/>
                  </a:lnTo>
                  <a:lnTo>
                    <a:pt x="282359" y="1069047"/>
                  </a:lnTo>
                  <a:lnTo>
                    <a:pt x="280136" y="1118400"/>
                  </a:lnTo>
                  <a:lnTo>
                    <a:pt x="279400" y="1168019"/>
                  </a:lnTo>
                  <a:lnTo>
                    <a:pt x="280136" y="1217383"/>
                  </a:lnTo>
                  <a:lnTo>
                    <a:pt x="282359" y="1266494"/>
                  </a:lnTo>
                  <a:lnTo>
                    <a:pt x="286054" y="1315339"/>
                  </a:lnTo>
                  <a:lnTo>
                    <a:pt x="291211" y="1363878"/>
                  </a:lnTo>
                  <a:lnTo>
                    <a:pt x="297827" y="1412100"/>
                  </a:lnTo>
                  <a:lnTo>
                    <a:pt x="305866" y="1459979"/>
                  </a:lnTo>
                  <a:lnTo>
                    <a:pt x="315341" y="1507477"/>
                  </a:lnTo>
                  <a:lnTo>
                    <a:pt x="326224" y="1554568"/>
                  </a:lnTo>
                  <a:lnTo>
                    <a:pt x="338518" y="1601241"/>
                  </a:lnTo>
                  <a:lnTo>
                    <a:pt x="352196" y="1647469"/>
                  </a:lnTo>
                  <a:lnTo>
                    <a:pt x="367271" y="1693214"/>
                  </a:lnTo>
                  <a:lnTo>
                    <a:pt x="383717" y="1738464"/>
                  </a:lnTo>
                  <a:lnTo>
                    <a:pt x="401523" y="1783181"/>
                  </a:lnTo>
                  <a:lnTo>
                    <a:pt x="420674" y="1827339"/>
                  </a:lnTo>
                  <a:lnTo>
                    <a:pt x="441172" y="1870925"/>
                  </a:lnTo>
                  <a:lnTo>
                    <a:pt x="462991" y="1913915"/>
                  </a:lnTo>
                  <a:lnTo>
                    <a:pt x="486143" y="1956257"/>
                  </a:lnTo>
                  <a:lnTo>
                    <a:pt x="510590" y="1997951"/>
                  </a:lnTo>
                  <a:lnTo>
                    <a:pt x="536333" y="2038972"/>
                  </a:lnTo>
                  <a:lnTo>
                    <a:pt x="563372" y="2079269"/>
                  </a:lnTo>
                  <a:lnTo>
                    <a:pt x="591680" y="2118842"/>
                  </a:lnTo>
                  <a:lnTo>
                    <a:pt x="621245" y="2157653"/>
                  </a:lnTo>
                  <a:lnTo>
                    <a:pt x="652081" y="2195677"/>
                  </a:lnTo>
                  <a:lnTo>
                    <a:pt x="684149" y="2232901"/>
                  </a:lnTo>
                  <a:lnTo>
                    <a:pt x="716013" y="2267750"/>
                  </a:lnTo>
                  <a:lnTo>
                    <a:pt x="0" y="2981579"/>
                  </a:lnTo>
                  <a:lnTo>
                    <a:pt x="60452" y="3043428"/>
                  </a:lnTo>
                  <a:lnTo>
                    <a:pt x="776935" y="2329027"/>
                  </a:lnTo>
                  <a:lnTo>
                    <a:pt x="787514" y="2339276"/>
                  </a:lnTo>
                  <a:lnTo>
                    <a:pt x="823925" y="2372537"/>
                  </a:lnTo>
                  <a:lnTo>
                    <a:pt x="861174" y="2404554"/>
                  </a:lnTo>
                  <a:lnTo>
                    <a:pt x="899248" y="2435339"/>
                  </a:lnTo>
                  <a:lnTo>
                    <a:pt x="938098" y="2464879"/>
                  </a:lnTo>
                  <a:lnTo>
                    <a:pt x="977722" y="2493149"/>
                  </a:lnTo>
                  <a:lnTo>
                    <a:pt x="1018082" y="2520150"/>
                  </a:lnTo>
                  <a:lnTo>
                    <a:pt x="1059154" y="2545854"/>
                  </a:lnTo>
                  <a:lnTo>
                    <a:pt x="1100912" y="2570276"/>
                  </a:lnTo>
                  <a:lnTo>
                    <a:pt x="1143342" y="2593390"/>
                  </a:lnTo>
                  <a:lnTo>
                    <a:pt x="1186408" y="2615184"/>
                  </a:lnTo>
                  <a:lnTo>
                    <a:pt x="1230083" y="2635656"/>
                  </a:lnTo>
                  <a:lnTo>
                    <a:pt x="1274356" y="2654782"/>
                  </a:lnTo>
                  <a:lnTo>
                    <a:pt x="1319199" y="2672562"/>
                  </a:lnTo>
                  <a:lnTo>
                    <a:pt x="1364576" y="2688983"/>
                  </a:lnTo>
                  <a:lnTo>
                    <a:pt x="1410462" y="2704033"/>
                  </a:lnTo>
                  <a:lnTo>
                    <a:pt x="1456855" y="2717698"/>
                  </a:lnTo>
                  <a:lnTo>
                    <a:pt x="1503705" y="2729979"/>
                  </a:lnTo>
                  <a:lnTo>
                    <a:pt x="1550987" y="2740850"/>
                  </a:lnTo>
                  <a:lnTo>
                    <a:pt x="1598701" y="2750299"/>
                  </a:lnTo>
                  <a:lnTo>
                    <a:pt x="1646796" y="2758338"/>
                  </a:lnTo>
                  <a:lnTo>
                    <a:pt x="1695259" y="2764929"/>
                  </a:lnTo>
                  <a:lnTo>
                    <a:pt x="1744065" y="2770073"/>
                  </a:lnTo>
                  <a:lnTo>
                    <a:pt x="1793189" y="2773769"/>
                  </a:lnTo>
                  <a:lnTo>
                    <a:pt x="1842604" y="2775991"/>
                  </a:lnTo>
                  <a:lnTo>
                    <a:pt x="1892300" y="2776728"/>
                  </a:lnTo>
                  <a:lnTo>
                    <a:pt x="1941982" y="2775991"/>
                  </a:lnTo>
                  <a:lnTo>
                    <a:pt x="1991398" y="2773769"/>
                  </a:lnTo>
                  <a:lnTo>
                    <a:pt x="2040521" y="2770073"/>
                  </a:lnTo>
                  <a:lnTo>
                    <a:pt x="2089327" y="2764929"/>
                  </a:lnTo>
                  <a:lnTo>
                    <a:pt x="2137791" y="2758338"/>
                  </a:lnTo>
                  <a:lnTo>
                    <a:pt x="2185886" y="2750299"/>
                  </a:lnTo>
                  <a:lnTo>
                    <a:pt x="2233599" y="2740850"/>
                  </a:lnTo>
                  <a:lnTo>
                    <a:pt x="2280882" y="2729979"/>
                  </a:lnTo>
                  <a:lnTo>
                    <a:pt x="2327732" y="2717698"/>
                  </a:lnTo>
                  <a:lnTo>
                    <a:pt x="2374125" y="2704033"/>
                  </a:lnTo>
                  <a:lnTo>
                    <a:pt x="2420010" y="2688983"/>
                  </a:lnTo>
                  <a:lnTo>
                    <a:pt x="2465387" y="2672562"/>
                  </a:lnTo>
                  <a:lnTo>
                    <a:pt x="2510231" y="2654782"/>
                  </a:lnTo>
                  <a:lnTo>
                    <a:pt x="2554503" y="2635656"/>
                  </a:lnTo>
                  <a:lnTo>
                    <a:pt x="2598178" y="2615184"/>
                  </a:lnTo>
                  <a:lnTo>
                    <a:pt x="2641244" y="2593390"/>
                  </a:lnTo>
                  <a:lnTo>
                    <a:pt x="2683675" y="2570276"/>
                  </a:lnTo>
                  <a:lnTo>
                    <a:pt x="2725432" y="2545854"/>
                  </a:lnTo>
                  <a:lnTo>
                    <a:pt x="2766504" y="2520150"/>
                  </a:lnTo>
                  <a:lnTo>
                    <a:pt x="2806865" y="2493149"/>
                  </a:lnTo>
                  <a:lnTo>
                    <a:pt x="2846489" y="2464879"/>
                  </a:lnTo>
                  <a:lnTo>
                    <a:pt x="2885338" y="2435339"/>
                  </a:lnTo>
                  <a:lnTo>
                    <a:pt x="2923413" y="2404554"/>
                  </a:lnTo>
                  <a:lnTo>
                    <a:pt x="2960662" y="2372537"/>
                  </a:lnTo>
                  <a:lnTo>
                    <a:pt x="2997073" y="2339276"/>
                  </a:lnTo>
                  <a:lnTo>
                    <a:pt x="3032633" y="2304796"/>
                  </a:lnTo>
                  <a:lnTo>
                    <a:pt x="3067151" y="2269286"/>
                  </a:lnTo>
                  <a:lnTo>
                    <a:pt x="3100438" y="2232901"/>
                  </a:lnTo>
                  <a:lnTo>
                    <a:pt x="3132505" y="2195677"/>
                  </a:lnTo>
                  <a:lnTo>
                    <a:pt x="3163341" y="2157653"/>
                  </a:lnTo>
                  <a:lnTo>
                    <a:pt x="3192907" y="2118842"/>
                  </a:lnTo>
                  <a:lnTo>
                    <a:pt x="3221215" y="2079269"/>
                  </a:lnTo>
                  <a:lnTo>
                    <a:pt x="3248253" y="2038972"/>
                  </a:lnTo>
                  <a:lnTo>
                    <a:pt x="3273996" y="1997951"/>
                  </a:lnTo>
                  <a:lnTo>
                    <a:pt x="3298444" y="1956257"/>
                  </a:lnTo>
                  <a:lnTo>
                    <a:pt x="3321596" y="1913915"/>
                  </a:lnTo>
                  <a:lnTo>
                    <a:pt x="3343414" y="1870925"/>
                  </a:lnTo>
                  <a:lnTo>
                    <a:pt x="3363912" y="1827339"/>
                  </a:lnTo>
                  <a:lnTo>
                    <a:pt x="3383064" y="1783181"/>
                  </a:lnTo>
                  <a:lnTo>
                    <a:pt x="3400869" y="1738464"/>
                  </a:lnTo>
                  <a:lnTo>
                    <a:pt x="3417316" y="1693214"/>
                  </a:lnTo>
                  <a:lnTo>
                    <a:pt x="3432391" y="1647469"/>
                  </a:lnTo>
                  <a:lnTo>
                    <a:pt x="3446068" y="1601241"/>
                  </a:lnTo>
                  <a:lnTo>
                    <a:pt x="3458362" y="1554568"/>
                  </a:lnTo>
                  <a:lnTo>
                    <a:pt x="3469246" y="1507477"/>
                  </a:lnTo>
                  <a:lnTo>
                    <a:pt x="3478720" y="1459979"/>
                  </a:lnTo>
                  <a:lnTo>
                    <a:pt x="3486759" y="1412100"/>
                  </a:lnTo>
                  <a:lnTo>
                    <a:pt x="3493376" y="1363878"/>
                  </a:lnTo>
                  <a:lnTo>
                    <a:pt x="3498532" y="1315339"/>
                  </a:lnTo>
                  <a:lnTo>
                    <a:pt x="3502228" y="1266494"/>
                  </a:lnTo>
                  <a:lnTo>
                    <a:pt x="3504450" y="1217383"/>
                  </a:lnTo>
                  <a:lnTo>
                    <a:pt x="3505200" y="1168019"/>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15" name="Google Shape;615;p15"/>
            <p:cNvPicPr preferRelativeResize="0"/>
            <p:nvPr/>
          </p:nvPicPr>
          <p:blipFill rotWithShape="1">
            <a:blip r:embed="rId15">
              <a:alphaModFix/>
            </a:blip>
            <a:srcRect b="0" l="0" r="0" t="0"/>
            <a:stretch/>
          </p:blipFill>
          <p:spPr>
            <a:xfrm>
              <a:off x="4312411" y="5531611"/>
              <a:ext cx="197167" cy="196589"/>
            </a:xfrm>
            <a:prstGeom prst="rect">
              <a:avLst/>
            </a:prstGeom>
            <a:noFill/>
            <a:ln>
              <a:noFill/>
            </a:ln>
          </p:spPr>
        </p:pic>
        <p:pic>
          <p:nvPicPr>
            <p:cNvPr id="616" name="Google Shape;616;p15"/>
            <p:cNvPicPr preferRelativeResize="0"/>
            <p:nvPr/>
          </p:nvPicPr>
          <p:blipFill rotWithShape="1">
            <a:blip r:embed="rId16">
              <a:alphaModFix/>
            </a:blip>
            <a:srcRect b="0" l="0" r="0" t="0"/>
            <a:stretch/>
          </p:blipFill>
          <p:spPr>
            <a:xfrm>
              <a:off x="3769359" y="1249680"/>
              <a:ext cx="693674" cy="691134"/>
            </a:xfrm>
            <a:prstGeom prst="rect">
              <a:avLst/>
            </a:prstGeom>
            <a:noFill/>
            <a:ln>
              <a:noFill/>
            </a:ln>
          </p:spPr>
        </p:pic>
        <p:pic>
          <p:nvPicPr>
            <p:cNvPr id="617" name="Google Shape;617;p15"/>
            <p:cNvPicPr preferRelativeResize="0"/>
            <p:nvPr/>
          </p:nvPicPr>
          <p:blipFill rotWithShape="1">
            <a:blip r:embed="rId17">
              <a:alphaModFix/>
            </a:blip>
            <a:srcRect b="0" l="0" r="0" t="0"/>
            <a:stretch/>
          </p:blipFill>
          <p:spPr>
            <a:xfrm>
              <a:off x="3822699" y="1264919"/>
              <a:ext cx="589279" cy="586993"/>
            </a:xfrm>
            <a:prstGeom prst="rect">
              <a:avLst/>
            </a:prstGeom>
            <a:noFill/>
            <a:ln>
              <a:noFill/>
            </a:ln>
          </p:spPr>
        </p:pic>
        <p:sp>
          <p:nvSpPr>
            <p:cNvPr id="618" name="Google Shape;618;p15"/>
            <p:cNvSpPr/>
            <p:nvPr/>
          </p:nvSpPr>
          <p:spPr>
            <a:xfrm>
              <a:off x="3888739" y="1330960"/>
              <a:ext cx="454659" cy="457200"/>
            </a:xfrm>
            <a:custGeom>
              <a:rect b="b" l="l" r="r" t="t"/>
              <a:pathLst>
                <a:path extrusionOk="0" h="457200" w="454660">
                  <a:moveTo>
                    <a:pt x="227330" y="0"/>
                  </a:moveTo>
                  <a:lnTo>
                    <a:pt x="181500" y="4644"/>
                  </a:lnTo>
                  <a:lnTo>
                    <a:pt x="138820" y="17966"/>
                  </a:lnTo>
                  <a:lnTo>
                    <a:pt x="100204" y="39045"/>
                  </a:lnTo>
                  <a:lnTo>
                    <a:pt x="66563" y="66960"/>
                  </a:lnTo>
                  <a:lnTo>
                    <a:pt x="38810" y="100793"/>
                  </a:lnTo>
                  <a:lnTo>
                    <a:pt x="17857" y="139624"/>
                  </a:lnTo>
                  <a:lnTo>
                    <a:pt x="4616" y="182533"/>
                  </a:lnTo>
                  <a:lnTo>
                    <a:pt x="0" y="228600"/>
                  </a:lnTo>
                  <a:lnTo>
                    <a:pt x="4616" y="274666"/>
                  </a:lnTo>
                  <a:lnTo>
                    <a:pt x="17857" y="317575"/>
                  </a:lnTo>
                  <a:lnTo>
                    <a:pt x="38810" y="356406"/>
                  </a:lnTo>
                  <a:lnTo>
                    <a:pt x="66563" y="390239"/>
                  </a:lnTo>
                  <a:lnTo>
                    <a:pt x="100204" y="418154"/>
                  </a:lnTo>
                  <a:lnTo>
                    <a:pt x="138820" y="439233"/>
                  </a:lnTo>
                  <a:lnTo>
                    <a:pt x="181500" y="452555"/>
                  </a:lnTo>
                  <a:lnTo>
                    <a:pt x="227330" y="457200"/>
                  </a:lnTo>
                  <a:lnTo>
                    <a:pt x="273159" y="452555"/>
                  </a:lnTo>
                  <a:lnTo>
                    <a:pt x="315839" y="439233"/>
                  </a:lnTo>
                  <a:lnTo>
                    <a:pt x="354455" y="418154"/>
                  </a:lnTo>
                  <a:lnTo>
                    <a:pt x="388096" y="390239"/>
                  </a:lnTo>
                  <a:lnTo>
                    <a:pt x="415849" y="356406"/>
                  </a:lnTo>
                  <a:lnTo>
                    <a:pt x="436802" y="317575"/>
                  </a:lnTo>
                  <a:lnTo>
                    <a:pt x="450043" y="274666"/>
                  </a:lnTo>
                  <a:lnTo>
                    <a:pt x="454660" y="228600"/>
                  </a:lnTo>
                  <a:lnTo>
                    <a:pt x="450043" y="182533"/>
                  </a:lnTo>
                  <a:lnTo>
                    <a:pt x="436802" y="139624"/>
                  </a:lnTo>
                  <a:lnTo>
                    <a:pt x="415849" y="100793"/>
                  </a:lnTo>
                  <a:lnTo>
                    <a:pt x="388096" y="66960"/>
                  </a:lnTo>
                  <a:lnTo>
                    <a:pt x="354455" y="39045"/>
                  </a:lnTo>
                  <a:lnTo>
                    <a:pt x="315839" y="17966"/>
                  </a:lnTo>
                  <a:lnTo>
                    <a:pt x="273159" y="4644"/>
                  </a:lnTo>
                  <a:lnTo>
                    <a:pt x="22733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19" name="Google Shape;619;p15"/>
            <p:cNvPicPr preferRelativeResize="0"/>
            <p:nvPr/>
          </p:nvPicPr>
          <p:blipFill rotWithShape="1">
            <a:blip r:embed="rId18">
              <a:alphaModFix/>
            </a:blip>
            <a:srcRect b="0" l="0" r="0" t="0"/>
            <a:stretch/>
          </p:blipFill>
          <p:spPr>
            <a:xfrm>
              <a:off x="7945119" y="1193800"/>
              <a:ext cx="691133" cy="691134"/>
            </a:xfrm>
            <a:prstGeom prst="rect">
              <a:avLst/>
            </a:prstGeom>
            <a:noFill/>
            <a:ln>
              <a:noFill/>
            </a:ln>
          </p:spPr>
        </p:pic>
        <p:pic>
          <p:nvPicPr>
            <p:cNvPr id="620" name="Google Shape;620;p15"/>
            <p:cNvPicPr preferRelativeResize="0"/>
            <p:nvPr/>
          </p:nvPicPr>
          <p:blipFill rotWithShape="1">
            <a:blip r:embed="rId19">
              <a:alphaModFix/>
            </a:blip>
            <a:srcRect b="0" l="0" r="0" t="0"/>
            <a:stretch/>
          </p:blipFill>
          <p:spPr>
            <a:xfrm>
              <a:off x="7998459" y="1209040"/>
              <a:ext cx="586740" cy="586739"/>
            </a:xfrm>
            <a:prstGeom prst="rect">
              <a:avLst/>
            </a:prstGeom>
            <a:noFill/>
            <a:ln>
              <a:noFill/>
            </a:ln>
          </p:spPr>
        </p:pic>
        <p:sp>
          <p:nvSpPr>
            <p:cNvPr id="621" name="Google Shape;621;p15"/>
            <p:cNvSpPr/>
            <p:nvPr/>
          </p:nvSpPr>
          <p:spPr>
            <a:xfrm>
              <a:off x="8064500" y="1275080"/>
              <a:ext cx="454659" cy="454659"/>
            </a:xfrm>
            <a:custGeom>
              <a:rect b="b" l="l" r="r" t="t"/>
              <a:pathLst>
                <a:path extrusionOk="0" h="454660" w="454659">
                  <a:moveTo>
                    <a:pt x="227329" y="0"/>
                  </a:moveTo>
                  <a:lnTo>
                    <a:pt x="181500" y="4616"/>
                  </a:lnTo>
                  <a:lnTo>
                    <a:pt x="138820" y="17857"/>
                  </a:lnTo>
                  <a:lnTo>
                    <a:pt x="100204" y="38810"/>
                  </a:lnTo>
                  <a:lnTo>
                    <a:pt x="66563" y="66563"/>
                  </a:lnTo>
                  <a:lnTo>
                    <a:pt x="38810" y="100204"/>
                  </a:lnTo>
                  <a:lnTo>
                    <a:pt x="17857" y="138820"/>
                  </a:lnTo>
                  <a:lnTo>
                    <a:pt x="4616" y="181500"/>
                  </a:lnTo>
                  <a:lnTo>
                    <a:pt x="0" y="227330"/>
                  </a:lnTo>
                  <a:lnTo>
                    <a:pt x="4616" y="273159"/>
                  </a:lnTo>
                  <a:lnTo>
                    <a:pt x="17857" y="315839"/>
                  </a:lnTo>
                  <a:lnTo>
                    <a:pt x="38810" y="354455"/>
                  </a:lnTo>
                  <a:lnTo>
                    <a:pt x="66563" y="388096"/>
                  </a:lnTo>
                  <a:lnTo>
                    <a:pt x="100204" y="415849"/>
                  </a:lnTo>
                  <a:lnTo>
                    <a:pt x="138820" y="436802"/>
                  </a:lnTo>
                  <a:lnTo>
                    <a:pt x="181500" y="450043"/>
                  </a:lnTo>
                  <a:lnTo>
                    <a:pt x="227329" y="454660"/>
                  </a:lnTo>
                  <a:lnTo>
                    <a:pt x="273159" y="450043"/>
                  </a:lnTo>
                  <a:lnTo>
                    <a:pt x="315839" y="436802"/>
                  </a:lnTo>
                  <a:lnTo>
                    <a:pt x="354455" y="415849"/>
                  </a:lnTo>
                  <a:lnTo>
                    <a:pt x="388096" y="388096"/>
                  </a:lnTo>
                  <a:lnTo>
                    <a:pt x="415849" y="354455"/>
                  </a:lnTo>
                  <a:lnTo>
                    <a:pt x="436802" y="315839"/>
                  </a:lnTo>
                  <a:lnTo>
                    <a:pt x="450043" y="273159"/>
                  </a:lnTo>
                  <a:lnTo>
                    <a:pt x="454659" y="227330"/>
                  </a:lnTo>
                  <a:lnTo>
                    <a:pt x="450043" y="181500"/>
                  </a:lnTo>
                  <a:lnTo>
                    <a:pt x="436802" y="138820"/>
                  </a:lnTo>
                  <a:lnTo>
                    <a:pt x="415849" y="100204"/>
                  </a:lnTo>
                  <a:lnTo>
                    <a:pt x="388096" y="66563"/>
                  </a:lnTo>
                  <a:lnTo>
                    <a:pt x="354455" y="38810"/>
                  </a:lnTo>
                  <a:lnTo>
                    <a:pt x="315839" y="17857"/>
                  </a:lnTo>
                  <a:lnTo>
                    <a:pt x="273159" y="4616"/>
                  </a:lnTo>
                  <a:lnTo>
                    <a:pt x="227329"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22" name="Google Shape;622;p15"/>
            <p:cNvPicPr preferRelativeResize="0"/>
            <p:nvPr/>
          </p:nvPicPr>
          <p:blipFill rotWithShape="1">
            <a:blip r:embed="rId18">
              <a:alphaModFix/>
            </a:blip>
            <a:srcRect b="0" l="0" r="0" t="0"/>
            <a:stretch/>
          </p:blipFill>
          <p:spPr>
            <a:xfrm>
              <a:off x="3604259" y="5278120"/>
              <a:ext cx="691134" cy="691134"/>
            </a:xfrm>
            <a:prstGeom prst="rect">
              <a:avLst/>
            </a:prstGeom>
            <a:noFill/>
            <a:ln>
              <a:noFill/>
            </a:ln>
          </p:spPr>
        </p:pic>
        <p:pic>
          <p:nvPicPr>
            <p:cNvPr id="623" name="Google Shape;623;p15"/>
            <p:cNvPicPr preferRelativeResize="0"/>
            <p:nvPr/>
          </p:nvPicPr>
          <p:blipFill rotWithShape="1">
            <a:blip r:embed="rId20">
              <a:alphaModFix/>
            </a:blip>
            <a:srcRect b="0" l="0" r="0" t="0"/>
            <a:stretch/>
          </p:blipFill>
          <p:spPr>
            <a:xfrm>
              <a:off x="3657599" y="5293359"/>
              <a:ext cx="586739" cy="586740"/>
            </a:xfrm>
            <a:prstGeom prst="rect">
              <a:avLst/>
            </a:prstGeom>
            <a:noFill/>
            <a:ln>
              <a:noFill/>
            </a:ln>
          </p:spPr>
        </p:pic>
        <p:sp>
          <p:nvSpPr>
            <p:cNvPr id="624" name="Google Shape;624;p15"/>
            <p:cNvSpPr/>
            <p:nvPr/>
          </p:nvSpPr>
          <p:spPr>
            <a:xfrm>
              <a:off x="3723639" y="5356859"/>
              <a:ext cx="454659" cy="457200"/>
            </a:xfrm>
            <a:custGeom>
              <a:rect b="b" l="l" r="r" t="t"/>
              <a:pathLst>
                <a:path extrusionOk="0" h="457200" w="454660">
                  <a:moveTo>
                    <a:pt x="227330" y="0"/>
                  </a:moveTo>
                  <a:lnTo>
                    <a:pt x="181500" y="4644"/>
                  </a:lnTo>
                  <a:lnTo>
                    <a:pt x="138820" y="17966"/>
                  </a:lnTo>
                  <a:lnTo>
                    <a:pt x="100204" y="39045"/>
                  </a:lnTo>
                  <a:lnTo>
                    <a:pt x="66563" y="66960"/>
                  </a:lnTo>
                  <a:lnTo>
                    <a:pt x="38810" y="100793"/>
                  </a:lnTo>
                  <a:lnTo>
                    <a:pt x="17857" y="139624"/>
                  </a:lnTo>
                  <a:lnTo>
                    <a:pt x="4616" y="182533"/>
                  </a:lnTo>
                  <a:lnTo>
                    <a:pt x="0" y="228599"/>
                  </a:lnTo>
                  <a:lnTo>
                    <a:pt x="4616" y="274670"/>
                  </a:lnTo>
                  <a:lnTo>
                    <a:pt x="17857" y="317580"/>
                  </a:lnTo>
                  <a:lnTo>
                    <a:pt x="38810" y="356411"/>
                  </a:lnTo>
                  <a:lnTo>
                    <a:pt x="66563" y="390244"/>
                  </a:lnTo>
                  <a:lnTo>
                    <a:pt x="100204" y="418158"/>
                  </a:lnTo>
                  <a:lnTo>
                    <a:pt x="138820" y="439235"/>
                  </a:lnTo>
                  <a:lnTo>
                    <a:pt x="181500" y="452555"/>
                  </a:lnTo>
                  <a:lnTo>
                    <a:pt x="227330" y="457199"/>
                  </a:lnTo>
                  <a:lnTo>
                    <a:pt x="273159" y="452555"/>
                  </a:lnTo>
                  <a:lnTo>
                    <a:pt x="315839" y="439235"/>
                  </a:lnTo>
                  <a:lnTo>
                    <a:pt x="354455" y="418158"/>
                  </a:lnTo>
                  <a:lnTo>
                    <a:pt x="388096" y="390244"/>
                  </a:lnTo>
                  <a:lnTo>
                    <a:pt x="415849" y="356411"/>
                  </a:lnTo>
                  <a:lnTo>
                    <a:pt x="436802" y="317580"/>
                  </a:lnTo>
                  <a:lnTo>
                    <a:pt x="450043" y="274670"/>
                  </a:lnTo>
                  <a:lnTo>
                    <a:pt x="454660" y="228599"/>
                  </a:lnTo>
                  <a:lnTo>
                    <a:pt x="450043" y="182533"/>
                  </a:lnTo>
                  <a:lnTo>
                    <a:pt x="436802" y="139624"/>
                  </a:lnTo>
                  <a:lnTo>
                    <a:pt x="415849" y="100793"/>
                  </a:lnTo>
                  <a:lnTo>
                    <a:pt x="388096" y="66960"/>
                  </a:lnTo>
                  <a:lnTo>
                    <a:pt x="354455" y="39045"/>
                  </a:lnTo>
                  <a:lnTo>
                    <a:pt x="315839" y="17966"/>
                  </a:lnTo>
                  <a:lnTo>
                    <a:pt x="273159" y="4644"/>
                  </a:lnTo>
                  <a:lnTo>
                    <a:pt x="227330"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25" name="Google Shape;625;p15"/>
            <p:cNvPicPr preferRelativeResize="0"/>
            <p:nvPr/>
          </p:nvPicPr>
          <p:blipFill rotWithShape="1">
            <a:blip r:embed="rId21">
              <a:alphaModFix/>
            </a:blip>
            <a:srcRect b="0" l="0" r="0" t="0"/>
            <a:stretch/>
          </p:blipFill>
          <p:spPr>
            <a:xfrm>
              <a:off x="5111800" y="2677038"/>
              <a:ext cx="2178000" cy="2156400"/>
            </a:xfrm>
            <a:prstGeom prst="ellipse">
              <a:avLst/>
            </a:prstGeom>
            <a:noFill/>
            <a:ln>
              <a:noFill/>
            </a:ln>
          </p:spPr>
        </p:pic>
        <p:sp>
          <p:nvSpPr>
            <p:cNvPr id="626" name="Google Shape;626;p15"/>
            <p:cNvSpPr/>
            <p:nvPr/>
          </p:nvSpPr>
          <p:spPr>
            <a:xfrm>
              <a:off x="5138420" y="2689351"/>
              <a:ext cx="2176780" cy="2156460"/>
            </a:xfrm>
            <a:custGeom>
              <a:rect b="b" l="l" r="r" t="t"/>
              <a:pathLst>
                <a:path extrusionOk="0" h="2156460" w="2176779">
                  <a:moveTo>
                    <a:pt x="1088389" y="0"/>
                  </a:moveTo>
                  <a:lnTo>
                    <a:pt x="1039909" y="1050"/>
                  </a:lnTo>
                  <a:lnTo>
                    <a:pt x="991972" y="4172"/>
                  </a:lnTo>
                  <a:lnTo>
                    <a:pt x="944622" y="9323"/>
                  </a:lnTo>
                  <a:lnTo>
                    <a:pt x="897903" y="16457"/>
                  </a:lnTo>
                  <a:lnTo>
                    <a:pt x="851860" y="25533"/>
                  </a:lnTo>
                  <a:lnTo>
                    <a:pt x="806537" y="36504"/>
                  </a:lnTo>
                  <a:lnTo>
                    <a:pt x="761978" y="49328"/>
                  </a:lnTo>
                  <a:lnTo>
                    <a:pt x="718227" y="63962"/>
                  </a:lnTo>
                  <a:lnTo>
                    <a:pt x="675329" y="80360"/>
                  </a:lnTo>
                  <a:lnTo>
                    <a:pt x="633328" y="98480"/>
                  </a:lnTo>
                  <a:lnTo>
                    <a:pt x="592269" y="118277"/>
                  </a:lnTo>
                  <a:lnTo>
                    <a:pt x="552194" y="139708"/>
                  </a:lnTo>
                  <a:lnTo>
                    <a:pt x="513150" y="162728"/>
                  </a:lnTo>
                  <a:lnTo>
                    <a:pt x="475179" y="187295"/>
                  </a:lnTo>
                  <a:lnTo>
                    <a:pt x="438326" y="213363"/>
                  </a:lnTo>
                  <a:lnTo>
                    <a:pt x="402636" y="240890"/>
                  </a:lnTo>
                  <a:lnTo>
                    <a:pt x="368152" y="269832"/>
                  </a:lnTo>
                  <a:lnTo>
                    <a:pt x="334919" y="300144"/>
                  </a:lnTo>
                  <a:lnTo>
                    <a:pt x="302981" y="331784"/>
                  </a:lnTo>
                  <a:lnTo>
                    <a:pt x="272383" y="364706"/>
                  </a:lnTo>
                  <a:lnTo>
                    <a:pt x="243168" y="398867"/>
                  </a:lnTo>
                  <a:lnTo>
                    <a:pt x="215381" y="434224"/>
                  </a:lnTo>
                  <a:lnTo>
                    <a:pt x="189066" y="470733"/>
                  </a:lnTo>
                  <a:lnTo>
                    <a:pt x="164267" y="508349"/>
                  </a:lnTo>
                  <a:lnTo>
                    <a:pt x="141029" y="547029"/>
                  </a:lnTo>
                  <a:lnTo>
                    <a:pt x="119396" y="586730"/>
                  </a:lnTo>
                  <a:lnTo>
                    <a:pt x="99411" y="627406"/>
                  </a:lnTo>
                  <a:lnTo>
                    <a:pt x="81120" y="669016"/>
                  </a:lnTo>
                  <a:lnTo>
                    <a:pt x="64567" y="711513"/>
                  </a:lnTo>
                  <a:lnTo>
                    <a:pt x="49795" y="754856"/>
                  </a:lnTo>
                  <a:lnTo>
                    <a:pt x="36850" y="799000"/>
                  </a:lnTo>
                  <a:lnTo>
                    <a:pt x="25774" y="843901"/>
                  </a:lnTo>
                  <a:lnTo>
                    <a:pt x="16613" y="889515"/>
                  </a:lnTo>
                  <a:lnTo>
                    <a:pt x="9411" y="935799"/>
                  </a:lnTo>
                  <a:lnTo>
                    <a:pt x="4212" y="982708"/>
                  </a:lnTo>
                  <a:lnTo>
                    <a:pt x="1060" y="1030200"/>
                  </a:lnTo>
                  <a:lnTo>
                    <a:pt x="0" y="1078230"/>
                  </a:lnTo>
                  <a:lnTo>
                    <a:pt x="1060" y="1126259"/>
                  </a:lnTo>
                  <a:lnTo>
                    <a:pt x="4212" y="1173751"/>
                  </a:lnTo>
                  <a:lnTo>
                    <a:pt x="9411" y="1220660"/>
                  </a:lnTo>
                  <a:lnTo>
                    <a:pt x="16613" y="1266944"/>
                  </a:lnTo>
                  <a:lnTo>
                    <a:pt x="25774" y="1312558"/>
                  </a:lnTo>
                  <a:lnTo>
                    <a:pt x="36850" y="1357459"/>
                  </a:lnTo>
                  <a:lnTo>
                    <a:pt x="49795" y="1401603"/>
                  </a:lnTo>
                  <a:lnTo>
                    <a:pt x="64567" y="1444946"/>
                  </a:lnTo>
                  <a:lnTo>
                    <a:pt x="81120" y="1487443"/>
                  </a:lnTo>
                  <a:lnTo>
                    <a:pt x="99411" y="1529053"/>
                  </a:lnTo>
                  <a:lnTo>
                    <a:pt x="119396" y="1569729"/>
                  </a:lnTo>
                  <a:lnTo>
                    <a:pt x="141029" y="1609430"/>
                  </a:lnTo>
                  <a:lnTo>
                    <a:pt x="164267" y="1648110"/>
                  </a:lnTo>
                  <a:lnTo>
                    <a:pt x="189066" y="1685726"/>
                  </a:lnTo>
                  <a:lnTo>
                    <a:pt x="215381" y="1722235"/>
                  </a:lnTo>
                  <a:lnTo>
                    <a:pt x="243168" y="1757592"/>
                  </a:lnTo>
                  <a:lnTo>
                    <a:pt x="272383" y="1791753"/>
                  </a:lnTo>
                  <a:lnTo>
                    <a:pt x="302981" y="1824675"/>
                  </a:lnTo>
                  <a:lnTo>
                    <a:pt x="334919" y="1856315"/>
                  </a:lnTo>
                  <a:lnTo>
                    <a:pt x="368152" y="1886627"/>
                  </a:lnTo>
                  <a:lnTo>
                    <a:pt x="402636" y="1915569"/>
                  </a:lnTo>
                  <a:lnTo>
                    <a:pt x="438326" y="1943096"/>
                  </a:lnTo>
                  <a:lnTo>
                    <a:pt x="475179" y="1969164"/>
                  </a:lnTo>
                  <a:lnTo>
                    <a:pt x="513150" y="1993731"/>
                  </a:lnTo>
                  <a:lnTo>
                    <a:pt x="552194" y="2016751"/>
                  </a:lnTo>
                  <a:lnTo>
                    <a:pt x="592269" y="2038182"/>
                  </a:lnTo>
                  <a:lnTo>
                    <a:pt x="633328" y="2057979"/>
                  </a:lnTo>
                  <a:lnTo>
                    <a:pt x="675329" y="2076099"/>
                  </a:lnTo>
                  <a:lnTo>
                    <a:pt x="718227" y="2092497"/>
                  </a:lnTo>
                  <a:lnTo>
                    <a:pt x="761978" y="2107131"/>
                  </a:lnTo>
                  <a:lnTo>
                    <a:pt x="806537" y="2119955"/>
                  </a:lnTo>
                  <a:lnTo>
                    <a:pt x="851860" y="2130926"/>
                  </a:lnTo>
                  <a:lnTo>
                    <a:pt x="897903" y="2140002"/>
                  </a:lnTo>
                  <a:lnTo>
                    <a:pt x="944622" y="2147136"/>
                  </a:lnTo>
                  <a:lnTo>
                    <a:pt x="991972" y="2152287"/>
                  </a:lnTo>
                  <a:lnTo>
                    <a:pt x="1039909" y="2155409"/>
                  </a:lnTo>
                  <a:lnTo>
                    <a:pt x="1088389" y="2156460"/>
                  </a:lnTo>
                  <a:lnTo>
                    <a:pt x="1136870" y="2155409"/>
                  </a:lnTo>
                  <a:lnTo>
                    <a:pt x="1184807" y="2152287"/>
                  </a:lnTo>
                  <a:lnTo>
                    <a:pt x="1232157" y="2147136"/>
                  </a:lnTo>
                  <a:lnTo>
                    <a:pt x="1278876" y="2140002"/>
                  </a:lnTo>
                  <a:lnTo>
                    <a:pt x="1324919" y="2130926"/>
                  </a:lnTo>
                  <a:lnTo>
                    <a:pt x="1370242" y="2119955"/>
                  </a:lnTo>
                  <a:lnTo>
                    <a:pt x="1414801" y="2107131"/>
                  </a:lnTo>
                  <a:lnTo>
                    <a:pt x="1458552" y="2092497"/>
                  </a:lnTo>
                  <a:lnTo>
                    <a:pt x="1501450" y="2076099"/>
                  </a:lnTo>
                  <a:lnTo>
                    <a:pt x="1543451" y="2057979"/>
                  </a:lnTo>
                  <a:lnTo>
                    <a:pt x="1584510" y="2038182"/>
                  </a:lnTo>
                  <a:lnTo>
                    <a:pt x="1624585" y="2016751"/>
                  </a:lnTo>
                  <a:lnTo>
                    <a:pt x="1663629" y="1993731"/>
                  </a:lnTo>
                  <a:lnTo>
                    <a:pt x="1701600" y="1969164"/>
                  </a:lnTo>
                  <a:lnTo>
                    <a:pt x="1738453" y="1943096"/>
                  </a:lnTo>
                  <a:lnTo>
                    <a:pt x="1774143" y="1915569"/>
                  </a:lnTo>
                  <a:lnTo>
                    <a:pt x="1808627" y="1886627"/>
                  </a:lnTo>
                  <a:lnTo>
                    <a:pt x="1841860" y="1856315"/>
                  </a:lnTo>
                  <a:lnTo>
                    <a:pt x="1873798" y="1824675"/>
                  </a:lnTo>
                  <a:lnTo>
                    <a:pt x="1904396" y="1791753"/>
                  </a:lnTo>
                  <a:lnTo>
                    <a:pt x="1933611" y="1757592"/>
                  </a:lnTo>
                  <a:lnTo>
                    <a:pt x="1961398" y="1722235"/>
                  </a:lnTo>
                  <a:lnTo>
                    <a:pt x="1987713" y="1685726"/>
                  </a:lnTo>
                  <a:lnTo>
                    <a:pt x="2012512" y="1648110"/>
                  </a:lnTo>
                  <a:lnTo>
                    <a:pt x="2035750" y="1609430"/>
                  </a:lnTo>
                  <a:lnTo>
                    <a:pt x="2057383" y="1569729"/>
                  </a:lnTo>
                  <a:lnTo>
                    <a:pt x="2077368" y="1529053"/>
                  </a:lnTo>
                  <a:lnTo>
                    <a:pt x="2095659" y="1487443"/>
                  </a:lnTo>
                  <a:lnTo>
                    <a:pt x="2112212" y="1444946"/>
                  </a:lnTo>
                  <a:lnTo>
                    <a:pt x="2126984" y="1401603"/>
                  </a:lnTo>
                  <a:lnTo>
                    <a:pt x="2139929" y="1357459"/>
                  </a:lnTo>
                  <a:lnTo>
                    <a:pt x="2151005" y="1312558"/>
                  </a:lnTo>
                  <a:lnTo>
                    <a:pt x="2160166" y="1266944"/>
                  </a:lnTo>
                  <a:lnTo>
                    <a:pt x="2167368" y="1220660"/>
                  </a:lnTo>
                  <a:lnTo>
                    <a:pt x="2172567" y="1173751"/>
                  </a:lnTo>
                  <a:lnTo>
                    <a:pt x="2175719" y="1126259"/>
                  </a:lnTo>
                  <a:lnTo>
                    <a:pt x="2176779" y="1078230"/>
                  </a:lnTo>
                  <a:lnTo>
                    <a:pt x="2175719" y="1030200"/>
                  </a:lnTo>
                  <a:lnTo>
                    <a:pt x="2172567" y="982708"/>
                  </a:lnTo>
                  <a:lnTo>
                    <a:pt x="2167368" y="935799"/>
                  </a:lnTo>
                  <a:lnTo>
                    <a:pt x="2160166" y="889515"/>
                  </a:lnTo>
                  <a:lnTo>
                    <a:pt x="2151005" y="843901"/>
                  </a:lnTo>
                  <a:lnTo>
                    <a:pt x="2139929" y="799000"/>
                  </a:lnTo>
                  <a:lnTo>
                    <a:pt x="2126984" y="754856"/>
                  </a:lnTo>
                  <a:lnTo>
                    <a:pt x="2112212" y="711513"/>
                  </a:lnTo>
                  <a:lnTo>
                    <a:pt x="2095659" y="669016"/>
                  </a:lnTo>
                  <a:lnTo>
                    <a:pt x="2077368" y="627406"/>
                  </a:lnTo>
                  <a:lnTo>
                    <a:pt x="2057383" y="586730"/>
                  </a:lnTo>
                  <a:lnTo>
                    <a:pt x="2035750" y="547029"/>
                  </a:lnTo>
                  <a:lnTo>
                    <a:pt x="2012512" y="508349"/>
                  </a:lnTo>
                  <a:lnTo>
                    <a:pt x="1987713" y="470733"/>
                  </a:lnTo>
                  <a:lnTo>
                    <a:pt x="1961398" y="434224"/>
                  </a:lnTo>
                  <a:lnTo>
                    <a:pt x="1933611" y="398867"/>
                  </a:lnTo>
                  <a:lnTo>
                    <a:pt x="1904396" y="364706"/>
                  </a:lnTo>
                  <a:lnTo>
                    <a:pt x="1873798" y="331784"/>
                  </a:lnTo>
                  <a:lnTo>
                    <a:pt x="1841860" y="300144"/>
                  </a:lnTo>
                  <a:lnTo>
                    <a:pt x="1808627" y="269832"/>
                  </a:lnTo>
                  <a:lnTo>
                    <a:pt x="1774143" y="240890"/>
                  </a:lnTo>
                  <a:lnTo>
                    <a:pt x="1738453" y="213363"/>
                  </a:lnTo>
                  <a:lnTo>
                    <a:pt x="1701600" y="187295"/>
                  </a:lnTo>
                  <a:lnTo>
                    <a:pt x="1663629" y="162728"/>
                  </a:lnTo>
                  <a:lnTo>
                    <a:pt x="1624585" y="139708"/>
                  </a:lnTo>
                  <a:lnTo>
                    <a:pt x="1584510" y="118277"/>
                  </a:lnTo>
                  <a:lnTo>
                    <a:pt x="1543451" y="98480"/>
                  </a:lnTo>
                  <a:lnTo>
                    <a:pt x="1501450" y="80360"/>
                  </a:lnTo>
                  <a:lnTo>
                    <a:pt x="1458552" y="63962"/>
                  </a:lnTo>
                  <a:lnTo>
                    <a:pt x="1414801" y="49328"/>
                  </a:lnTo>
                  <a:lnTo>
                    <a:pt x="1370242" y="36504"/>
                  </a:lnTo>
                  <a:lnTo>
                    <a:pt x="1324919" y="25533"/>
                  </a:lnTo>
                  <a:lnTo>
                    <a:pt x="1278876" y="16457"/>
                  </a:lnTo>
                  <a:lnTo>
                    <a:pt x="1232157" y="9323"/>
                  </a:lnTo>
                  <a:lnTo>
                    <a:pt x="1184807" y="4172"/>
                  </a:lnTo>
                  <a:lnTo>
                    <a:pt x="1136870" y="1050"/>
                  </a:lnTo>
                  <a:lnTo>
                    <a:pt x="1088389" y="0"/>
                  </a:lnTo>
                  <a:close/>
                </a:path>
              </a:pathLst>
            </a:custGeom>
            <a:solidFill>
              <a:srgbClr val="3A3838">
                <a:alpha val="6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27" name="Google Shape;627;p15"/>
            <p:cNvPicPr preferRelativeResize="0"/>
            <p:nvPr/>
          </p:nvPicPr>
          <p:blipFill rotWithShape="1">
            <a:blip r:embed="rId22">
              <a:alphaModFix/>
            </a:blip>
            <a:srcRect b="0" l="0" r="0" t="0"/>
            <a:stretch/>
          </p:blipFill>
          <p:spPr>
            <a:xfrm>
              <a:off x="3947159" y="1386839"/>
              <a:ext cx="347979" cy="345439"/>
            </a:xfrm>
            <a:prstGeom prst="rect">
              <a:avLst/>
            </a:prstGeom>
            <a:noFill/>
            <a:ln>
              <a:noFill/>
            </a:ln>
          </p:spPr>
        </p:pic>
        <p:pic>
          <p:nvPicPr>
            <p:cNvPr id="628" name="Google Shape;628;p15"/>
            <p:cNvPicPr preferRelativeResize="0"/>
            <p:nvPr/>
          </p:nvPicPr>
          <p:blipFill rotWithShape="1">
            <a:blip r:embed="rId23">
              <a:alphaModFix/>
            </a:blip>
            <a:srcRect b="0" l="0" r="0" t="0"/>
            <a:stretch/>
          </p:blipFill>
          <p:spPr>
            <a:xfrm>
              <a:off x="8168639" y="1376679"/>
              <a:ext cx="264159" cy="274320"/>
            </a:xfrm>
            <a:prstGeom prst="rect">
              <a:avLst/>
            </a:prstGeom>
            <a:noFill/>
            <a:ln>
              <a:noFill/>
            </a:ln>
          </p:spPr>
        </p:pic>
        <p:sp>
          <p:nvSpPr>
            <p:cNvPr id="629" name="Google Shape;629;p15"/>
            <p:cNvSpPr/>
            <p:nvPr/>
          </p:nvSpPr>
          <p:spPr>
            <a:xfrm>
              <a:off x="3832860" y="5438139"/>
              <a:ext cx="246379" cy="330200"/>
            </a:xfrm>
            <a:custGeom>
              <a:rect b="b" l="l" r="r" t="t"/>
              <a:pathLst>
                <a:path extrusionOk="0" h="330200" w="246379">
                  <a:moveTo>
                    <a:pt x="182880" y="38100"/>
                  </a:moveTo>
                  <a:lnTo>
                    <a:pt x="18796" y="38100"/>
                  </a:lnTo>
                  <a:lnTo>
                    <a:pt x="11404" y="39535"/>
                  </a:lnTo>
                  <a:lnTo>
                    <a:pt x="5435" y="43484"/>
                  </a:lnTo>
                  <a:lnTo>
                    <a:pt x="1447" y="49415"/>
                  </a:lnTo>
                  <a:lnTo>
                    <a:pt x="0" y="56769"/>
                  </a:lnTo>
                  <a:lnTo>
                    <a:pt x="0" y="316179"/>
                  </a:lnTo>
                  <a:lnTo>
                    <a:pt x="14097" y="330200"/>
                  </a:lnTo>
                  <a:lnTo>
                    <a:pt x="26924" y="316179"/>
                  </a:lnTo>
                  <a:lnTo>
                    <a:pt x="41021" y="330200"/>
                  </a:lnTo>
                  <a:lnTo>
                    <a:pt x="55118" y="316179"/>
                  </a:lnTo>
                  <a:lnTo>
                    <a:pt x="67945" y="330200"/>
                  </a:lnTo>
                  <a:lnTo>
                    <a:pt x="82042" y="316179"/>
                  </a:lnTo>
                  <a:lnTo>
                    <a:pt x="96139" y="330200"/>
                  </a:lnTo>
                  <a:lnTo>
                    <a:pt x="108966" y="316179"/>
                  </a:lnTo>
                  <a:lnTo>
                    <a:pt x="123063" y="330200"/>
                  </a:lnTo>
                  <a:lnTo>
                    <a:pt x="137160" y="316179"/>
                  </a:lnTo>
                  <a:lnTo>
                    <a:pt x="150114" y="330200"/>
                  </a:lnTo>
                  <a:lnTo>
                    <a:pt x="164084" y="316179"/>
                  </a:lnTo>
                  <a:lnTo>
                    <a:pt x="164084" y="56769"/>
                  </a:lnTo>
                  <a:lnTo>
                    <a:pt x="165531" y="49415"/>
                  </a:lnTo>
                  <a:lnTo>
                    <a:pt x="169519" y="43484"/>
                  </a:lnTo>
                  <a:lnTo>
                    <a:pt x="175488" y="39535"/>
                  </a:lnTo>
                  <a:lnTo>
                    <a:pt x="182880" y="38100"/>
                  </a:lnTo>
                  <a:close/>
                </a:path>
                <a:path extrusionOk="0" h="330200" w="246379">
                  <a:moveTo>
                    <a:pt x="246380" y="0"/>
                  </a:moveTo>
                  <a:lnTo>
                    <a:pt x="38100" y="0"/>
                  </a:lnTo>
                  <a:lnTo>
                    <a:pt x="38100" y="37592"/>
                  </a:lnTo>
                  <a:lnTo>
                    <a:pt x="186182" y="37592"/>
                  </a:lnTo>
                  <a:lnTo>
                    <a:pt x="193471" y="39027"/>
                  </a:lnTo>
                  <a:lnTo>
                    <a:pt x="199351" y="42976"/>
                  </a:lnTo>
                  <a:lnTo>
                    <a:pt x="203288" y="48907"/>
                  </a:lnTo>
                  <a:lnTo>
                    <a:pt x="204724" y="56261"/>
                  </a:lnTo>
                  <a:lnTo>
                    <a:pt x="204724" y="258089"/>
                  </a:lnTo>
                  <a:lnTo>
                    <a:pt x="206146" y="265480"/>
                  </a:lnTo>
                  <a:lnTo>
                    <a:pt x="210083" y="271437"/>
                  </a:lnTo>
                  <a:lnTo>
                    <a:pt x="215963" y="275412"/>
                  </a:lnTo>
                  <a:lnTo>
                    <a:pt x="223266" y="276860"/>
                  </a:lnTo>
                  <a:lnTo>
                    <a:pt x="227838" y="276860"/>
                  </a:lnTo>
                  <a:lnTo>
                    <a:pt x="235127" y="275412"/>
                  </a:lnTo>
                  <a:lnTo>
                    <a:pt x="241007" y="271437"/>
                  </a:lnTo>
                  <a:lnTo>
                    <a:pt x="244944" y="265480"/>
                  </a:lnTo>
                  <a:lnTo>
                    <a:pt x="246380" y="258089"/>
                  </a:lnTo>
                  <a:lnTo>
                    <a:pt x="24638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30" name="Google Shape;630;p15"/>
            <p:cNvPicPr preferRelativeResize="0"/>
            <p:nvPr/>
          </p:nvPicPr>
          <p:blipFill rotWithShape="1">
            <a:blip r:embed="rId24">
              <a:alphaModFix/>
            </a:blip>
            <a:srcRect b="0" l="0" r="0" t="0"/>
            <a:stretch/>
          </p:blipFill>
          <p:spPr>
            <a:xfrm>
              <a:off x="3850639" y="5476240"/>
              <a:ext cx="205739" cy="246380"/>
            </a:xfrm>
            <a:prstGeom prst="rect">
              <a:avLst/>
            </a:prstGeom>
            <a:noFill/>
            <a:ln>
              <a:noFill/>
            </a:ln>
          </p:spPr>
        </p:pic>
      </p:grpSp>
      <p:sp>
        <p:nvSpPr>
          <p:cNvPr id="631" name="Google Shape;631;p15"/>
          <p:cNvSpPr txBox="1"/>
          <p:nvPr/>
        </p:nvSpPr>
        <p:spPr>
          <a:xfrm>
            <a:off x="5436489" y="3412553"/>
            <a:ext cx="1650364" cy="628377"/>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2000">
                <a:solidFill>
                  <a:srgbClr val="FFFF00"/>
                </a:solidFill>
                <a:latin typeface="Arial Narrow"/>
                <a:ea typeface="Arial Narrow"/>
                <a:cs typeface="Arial Narrow"/>
                <a:sym typeface="Arial Narrow"/>
              </a:rPr>
              <a:t>PELATIHAN KONSELOR</a:t>
            </a:r>
            <a:endParaRPr sz="2000">
              <a:solidFill>
                <a:srgbClr val="FFFF00"/>
              </a:solidFill>
              <a:latin typeface="Arial Narrow"/>
              <a:ea typeface="Arial Narrow"/>
              <a:cs typeface="Arial Narrow"/>
              <a:sym typeface="Arial Narrow"/>
            </a:endParaRPr>
          </a:p>
        </p:txBody>
      </p:sp>
      <p:grpSp>
        <p:nvGrpSpPr>
          <p:cNvPr id="632" name="Google Shape;632;p15"/>
          <p:cNvGrpSpPr/>
          <p:nvPr/>
        </p:nvGrpSpPr>
        <p:grpSpPr>
          <a:xfrm>
            <a:off x="0" y="0"/>
            <a:ext cx="12191999" cy="6857995"/>
            <a:chOff x="0" y="0"/>
            <a:chExt cx="12191999" cy="6857995"/>
          </a:xfrm>
        </p:grpSpPr>
        <p:sp>
          <p:nvSpPr>
            <p:cNvPr id="633" name="Google Shape;633;p15"/>
            <p:cNvSpPr/>
            <p:nvPr/>
          </p:nvSpPr>
          <p:spPr>
            <a:xfrm>
              <a:off x="3429000" y="76986"/>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34" name="Google Shape;634;p15"/>
            <p:cNvPicPr preferRelativeResize="0"/>
            <p:nvPr/>
          </p:nvPicPr>
          <p:blipFill rotWithShape="1">
            <a:blip r:embed="rId25">
              <a:alphaModFix/>
            </a:blip>
            <a:srcRect b="0" l="0" r="0" t="0"/>
            <a:stretch/>
          </p:blipFill>
          <p:spPr>
            <a:xfrm>
              <a:off x="10477610" y="0"/>
              <a:ext cx="1714389" cy="1420373"/>
            </a:xfrm>
            <a:prstGeom prst="rect">
              <a:avLst/>
            </a:prstGeom>
            <a:noFill/>
            <a:ln>
              <a:noFill/>
            </a:ln>
          </p:spPr>
        </p:pic>
        <p:pic>
          <p:nvPicPr>
            <p:cNvPr id="635" name="Google Shape;635;p15"/>
            <p:cNvPicPr preferRelativeResize="0"/>
            <p:nvPr/>
          </p:nvPicPr>
          <p:blipFill rotWithShape="1">
            <a:blip r:embed="rId26">
              <a:alphaModFix/>
            </a:blip>
            <a:srcRect b="0" l="0" r="0" t="0"/>
            <a:stretch/>
          </p:blipFill>
          <p:spPr>
            <a:xfrm>
              <a:off x="10574019" y="190500"/>
              <a:ext cx="1419859" cy="449579"/>
            </a:xfrm>
            <a:prstGeom prst="rect">
              <a:avLst/>
            </a:prstGeom>
            <a:noFill/>
            <a:ln>
              <a:noFill/>
            </a:ln>
          </p:spPr>
        </p:pic>
        <p:sp>
          <p:nvSpPr>
            <p:cNvPr id="636" name="Google Shape;636;p15"/>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7" name="Google Shape;637;p15"/>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p15"/>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39" name="Google Shape;639;p15"/>
            <p:cNvPicPr preferRelativeResize="0"/>
            <p:nvPr/>
          </p:nvPicPr>
          <p:blipFill rotWithShape="1">
            <a:blip r:embed="rId27">
              <a:alphaModFix/>
            </a:blip>
            <a:srcRect b="0" l="0" r="0" t="0"/>
            <a:stretch/>
          </p:blipFill>
          <p:spPr>
            <a:xfrm>
              <a:off x="11300459" y="6316979"/>
              <a:ext cx="528320" cy="541016"/>
            </a:xfrm>
            <a:prstGeom prst="rect">
              <a:avLst/>
            </a:prstGeom>
            <a:noFill/>
            <a:ln>
              <a:noFill/>
            </a:ln>
          </p:spPr>
        </p:pic>
      </p:grpSp>
      <p:sp>
        <p:nvSpPr>
          <p:cNvPr id="640" name="Google Shape;640;p15"/>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13</a:t>
            </a:r>
            <a:endParaRPr/>
          </a:p>
        </p:txBody>
      </p:sp>
      <p:pic>
        <p:nvPicPr>
          <p:cNvPr id="641" name="Google Shape;641;p15"/>
          <p:cNvPicPr preferRelativeResize="0"/>
          <p:nvPr/>
        </p:nvPicPr>
        <p:blipFill rotWithShape="1">
          <a:blip r:embed="rId28">
            <a:alphaModFix/>
          </a:blip>
          <a:srcRect b="0" l="0" r="0" t="0"/>
          <a:stretch/>
        </p:blipFill>
        <p:spPr>
          <a:xfrm>
            <a:off x="8610157" y="2517242"/>
            <a:ext cx="1657070" cy="1252665"/>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pic>
        <p:nvPicPr>
          <p:cNvPr id="642" name="Google Shape;642;p15"/>
          <p:cNvPicPr preferRelativeResize="0"/>
          <p:nvPr/>
        </p:nvPicPr>
        <p:blipFill rotWithShape="1">
          <a:blip r:embed="rId29">
            <a:alphaModFix/>
          </a:blip>
          <a:srcRect b="0" l="0" r="0" t="0"/>
          <a:stretch/>
        </p:blipFill>
        <p:spPr>
          <a:xfrm>
            <a:off x="10382864" y="2512060"/>
            <a:ext cx="1657070" cy="1240352"/>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pic>
        <p:nvPicPr>
          <p:cNvPr id="643" name="Google Shape;643;p15"/>
          <p:cNvPicPr preferRelativeResize="0"/>
          <p:nvPr/>
        </p:nvPicPr>
        <p:blipFill rotWithShape="1">
          <a:blip r:embed="rId30">
            <a:alphaModFix/>
          </a:blip>
          <a:srcRect b="0" l="0" r="0" t="0"/>
          <a:stretch/>
        </p:blipFill>
        <p:spPr>
          <a:xfrm>
            <a:off x="812418" y="2902489"/>
            <a:ext cx="3175801" cy="2370140"/>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sp>
        <p:nvSpPr>
          <p:cNvPr id="644" name="Google Shape;644;p15"/>
          <p:cNvSpPr/>
          <p:nvPr/>
        </p:nvSpPr>
        <p:spPr>
          <a:xfrm>
            <a:off x="3604258" y="214871"/>
            <a:ext cx="5461763" cy="619760"/>
          </a:xfrm>
          <a:custGeom>
            <a:rect b="b" l="l" r="r" t="t"/>
            <a:pathLst>
              <a:path extrusionOk="0" h="619760" w="9779000">
                <a:moveTo>
                  <a:pt x="9779000" y="0"/>
                </a:moveTo>
                <a:lnTo>
                  <a:pt x="0" y="0"/>
                </a:lnTo>
                <a:lnTo>
                  <a:pt x="0" y="619760"/>
                </a:lnTo>
                <a:lnTo>
                  <a:pt x="9624060" y="619760"/>
                </a:lnTo>
                <a:lnTo>
                  <a:pt x="97790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15"/>
          <p:cNvSpPr txBox="1"/>
          <p:nvPr/>
        </p:nvSpPr>
        <p:spPr>
          <a:xfrm>
            <a:off x="3761578" y="359186"/>
            <a:ext cx="6302377" cy="382156"/>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2400">
                <a:solidFill>
                  <a:srgbClr val="FFFF00"/>
                </a:solidFill>
                <a:latin typeface="Libre Franklin Medium"/>
                <a:ea typeface="Libre Franklin Medium"/>
                <a:cs typeface="Libre Franklin Medium"/>
                <a:sym typeface="Libre Franklin Medium"/>
              </a:rPr>
              <a:t>PENGEMBANGAN KOMPENTENSI</a:t>
            </a:r>
            <a:endParaRPr sz="2400">
              <a:solidFill>
                <a:schemeClr val="dk1"/>
              </a:solidFill>
              <a:latin typeface="Libre Franklin Medium"/>
              <a:ea typeface="Libre Franklin Medium"/>
              <a:cs typeface="Libre Franklin Medium"/>
              <a:sym typeface="Libre Franklin Medium"/>
            </a:endParaRPr>
          </a:p>
        </p:txBody>
      </p:sp>
      <p:sp>
        <p:nvSpPr>
          <p:cNvPr id="646" name="Google Shape;646;p15"/>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grpSp>
        <p:nvGrpSpPr>
          <p:cNvPr id="647" name="Google Shape;647;p15"/>
          <p:cNvGrpSpPr/>
          <p:nvPr/>
        </p:nvGrpSpPr>
        <p:grpSpPr>
          <a:xfrm>
            <a:off x="568422" y="12852"/>
            <a:ext cx="2622181" cy="1108450"/>
            <a:chOff x="4723151" y="283210"/>
            <a:chExt cx="4374493" cy="1614170"/>
          </a:xfrm>
        </p:grpSpPr>
        <p:pic>
          <p:nvPicPr>
            <p:cNvPr id="648" name="Google Shape;648;p15"/>
            <p:cNvPicPr preferRelativeResize="0"/>
            <p:nvPr/>
          </p:nvPicPr>
          <p:blipFill rotWithShape="1">
            <a:blip r:embed="rId31">
              <a:alphaModFix/>
            </a:blip>
            <a:srcRect b="0" l="0" r="0" t="0"/>
            <a:stretch/>
          </p:blipFill>
          <p:spPr>
            <a:xfrm>
              <a:off x="6477000" y="533400"/>
              <a:ext cx="2620644" cy="1179023"/>
            </a:xfrm>
            <a:prstGeom prst="rect">
              <a:avLst/>
            </a:prstGeom>
            <a:noFill/>
            <a:ln>
              <a:noFill/>
            </a:ln>
          </p:spPr>
        </p:pic>
        <p:pic>
          <p:nvPicPr>
            <p:cNvPr id="649" name="Google Shape;649;p15"/>
            <p:cNvPicPr preferRelativeResize="0"/>
            <p:nvPr/>
          </p:nvPicPr>
          <p:blipFill rotWithShape="1">
            <a:blip r:embed="rId32">
              <a:alphaModFix/>
            </a:blip>
            <a:srcRect b="0" l="0" r="0" t="0"/>
            <a:stretch/>
          </p:blipFill>
          <p:spPr>
            <a:xfrm>
              <a:off x="4723151" y="283210"/>
              <a:ext cx="1614170" cy="1614170"/>
            </a:xfrm>
            <a:prstGeom prst="rect">
              <a:avLst/>
            </a:prstGeom>
            <a:noFill/>
            <a:ln>
              <a:noFill/>
            </a:ln>
          </p:spPr>
        </p:pic>
      </p:grpSp>
      <p:pic>
        <p:nvPicPr>
          <p:cNvPr id="650" name="Google Shape;650;p15"/>
          <p:cNvPicPr preferRelativeResize="0"/>
          <p:nvPr/>
        </p:nvPicPr>
        <p:blipFill rotWithShape="1">
          <a:blip r:embed="rId33">
            <a:alphaModFix/>
          </a:blip>
          <a:srcRect b="0" l="0" r="0" t="0"/>
          <a:stretch/>
        </p:blipFill>
        <p:spPr>
          <a:xfrm>
            <a:off x="8957953" y="4000038"/>
            <a:ext cx="2688569" cy="2103302"/>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pic>
        <p:nvPicPr>
          <p:cNvPr id="651" name="Google Shape;651;p15"/>
          <p:cNvPicPr preferRelativeResize="0"/>
          <p:nvPr/>
        </p:nvPicPr>
        <p:blipFill rotWithShape="1">
          <a:blip r:embed="rId34">
            <a:alphaModFix/>
          </a:blip>
          <a:srcRect b="0" l="0" r="0" t="0"/>
          <a:stretch/>
        </p:blipFill>
        <p:spPr>
          <a:xfrm>
            <a:off x="114161" y="3519138"/>
            <a:ext cx="1876095" cy="1433862"/>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5" name="Shape 655"/>
        <p:cNvGrpSpPr/>
        <p:nvPr/>
      </p:nvGrpSpPr>
      <p:grpSpPr>
        <a:xfrm>
          <a:off x="0" y="0"/>
          <a:ext cx="0" cy="0"/>
          <a:chOff x="0" y="0"/>
          <a:chExt cx="0" cy="0"/>
        </a:xfrm>
      </p:grpSpPr>
      <p:pic>
        <p:nvPicPr>
          <p:cNvPr id="656" name="Google Shape;656;p16"/>
          <p:cNvPicPr preferRelativeResize="0"/>
          <p:nvPr/>
        </p:nvPicPr>
        <p:blipFill rotWithShape="1">
          <a:blip r:embed="rId3">
            <a:alphaModFix/>
          </a:blip>
          <a:srcRect b="0" l="0" r="0" t="0"/>
          <a:stretch/>
        </p:blipFill>
        <p:spPr>
          <a:xfrm>
            <a:off x="0" y="1235436"/>
            <a:ext cx="12189460" cy="5441893"/>
          </a:xfrm>
          <a:prstGeom prst="rect">
            <a:avLst/>
          </a:prstGeom>
          <a:noFill/>
          <a:ln>
            <a:noFill/>
          </a:ln>
        </p:spPr>
      </p:pic>
      <p:grpSp>
        <p:nvGrpSpPr>
          <p:cNvPr id="657" name="Google Shape;657;p16"/>
          <p:cNvGrpSpPr/>
          <p:nvPr/>
        </p:nvGrpSpPr>
        <p:grpSpPr>
          <a:xfrm>
            <a:off x="-3811" y="1120837"/>
            <a:ext cx="12195811" cy="5750557"/>
            <a:chOff x="0" y="1107439"/>
            <a:chExt cx="12192000" cy="5750557"/>
          </a:xfrm>
        </p:grpSpPr>
        <p:pic>
          <p:nvPicPr>
            <p:cNvPr id="658" name="Google Shape;658;p16"/>
            <p:cNvPicPr preferRelativeResize="0"/>
            <p:nvPr/>
          </p:nvPicPr>
          <p:blipFill rotWithShape="1">
            <a:blip r:embed="rId4">
              <a:alphaModFix amt="50000"/>
            </a:blip>
            <a:srcRect b="0" l="0" r="0" t="0"/>
            <a:stretch/>
          </p:blipFill>
          <p:spPr>
            <a:xfrm>
              <a:off x="0" y="1107439"/>
              <a:ext cx="12192000" cy="5750557"/>
            </a:xfrm>
            <a:prstGeom prst="rect">
              <a:avLst/>
            </a:prstGeom>
            <a:noFill/>
            <a:ln>
              <a:noFill/>
            </a:ln>
          </p:spPr>
        </p:pic>
        <p:sp>
          <p:nvSpPr>
            <p:cNvPr id="659" name="Google Shape;659;p16"/>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p16"/>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16"/>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16"/>
            <p:cNvSpPr/>
            <p:nvPr/>
          </p:nvSpPr>
          <p:spPr>
            <a:xfrm>
              <a:off x="0" y="3073400"/>
              <a:ext cx="12192000" cy="1628139"/>
            </a:xfrm>
            <a:custGeom>
              <a:rect b="b" l="l" r="r" t="t"/>
              <a:pathLst>
                <a:path extrusionOk="0" h="1628139" w="12192000">
                  <a:moveTo>
                    <a:pt x="12192000" y="0"/>
                  </a:moveTo>
                  <a:lnTo>
                    <a:pt x="0" y="0"/>
                  </a:lnTo>
                  <a:lnTo>
                    <a:pt x="0" y="1628139"/>
                  </a:lnTo>
                  <a:lnTo>
                    <a:pt x="12192000" y="1628139"/>
                  </a:lnTo>
                  <a:lnTo>
                    <a:pt x="12192000" y="0"/>
                  </a:lnTo>
                  <a:close/>
                </a:path>
              </a:pathLst>
            </a:custGeom>
            <a:solidFill>
              <a:srgbClr val="252525">
                <a:alpha val="8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63" name="Google Shape;663;p16"/>
          <p:cNvSpPr txBox="1"/>
          <p:nvPr/>
        </p:nvSpPr>
        <p:spPr>
          <a:xfrm>
            <a:off x="1039971" y="3459375"/>
            <a:ext cx="9476104" cy="961802"/>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2000">
                <a:solidFill>
                  <a:srgbClr val="FFFFFF"/>
                </a:solidFill>
                <a:latin typeface="Quattrocento Sans"/>
                <a:ea typeface="Quattrocento Sans"/>
                <a:cs typeface="Quattrocento Sans"/>
                <a:sym typeface="Quattrocento Sans"/>
              </a:rPr>
              <a:t>PROPER OPTIMALISASI PENINGKATAN KUALITAS PELAYANAN</a:t>
            </a:r>
            <a:endParaRPr/>
          </a:p>
          <a:p>
            <a:pPr indent="0" lvl="0" marL="12700" marR="0" rtl="0" algn="ctr">
              <a:lnSpc>
                <a:spcPct val="100000"/>
              </a:lnSpc>
              <a:spcBef>
                <a:spcPts val="100"/>
              </a:spcBef>
              <a:spcAft>
                <a:spcPts val="0"/>
              </a:spcAft>
              <a:buNone/>
            </a:pPr>
            <a:r>
              <a:rPr b="1" lang="en-ID" sz="2000">
                <a:solidFill>
                  <a:srgbClr val="FFFFFF"/>
                </a:solidFill>
                <a:latin typeface="Quattrocento Sans"/>
                <a:ea typeface="Quattrocento Sans"/>
                <a:cs typeface="Quattrocento Sans"/>
                <a:sym typeface="Quattrocento Sans"/>
              </a:rPr>
              <a:t>TERHADAP SISWA DIKTUK BINTARA POLRI</a:t>
            </a:r>
            <a:endParaRPr/>
          </a:p>
          <a:p>
            <a:pPr indent="0" lvl="0" marL="12700" marR="0" rtl="0" algn="ctr">
              <a:lnSpc>
                <a:spcPct val="100000"/>
              </a:lnSpc>
              <a:spcBef>
                <a:spcPts val="100"/>
              </a:spcBef>
              <a:spcAft>
                <a:spcPts val="0"/>
              </a:spcAft>
              <a:buNone/>
            </a:pPr>
            <a:r>
              <a:rPr b="1" lang="en-ID" sz="2000">
                <a:solidFill>
                  <a:srgbClr val="FFFFFF"/>
                </a:solidFill>
                <a:latin typeface="Quattrocento Sans"/>
                <a:ea typeface="Quattrocento Sans"/>
                <a:cs typeface="Quattrocento Sans"/>
                <a:sym typeface="Quattrocento Sans"/>
              </a:rPr>
              <a:t>DI SPN POLDA JAWA TIMUR</a:t>
            </a:r>
            <a:endParaRPr/>
          </a:p>
        </p:txBody>
      </p:sp>
      <p:grpSp>
        <p:nvGrpSpPr>
          <p:cNvPr id="664" name="Google Shape;664;p16"/>
          <p:cNvGrpSpPr/>
          <p:nvPr/>
        </p:nvGrpSpPr>
        <p:grpSpPr>
          <a:xfrm>
            <a:off x="1270" y="1254760"/>
            <a:ext cx="12192000" cy="4066793"/>
            <a:chOff x="1270" y="1254760"/>
            <a:chExt cx="12192000" cy="4066793"/>
          </a:xfrm>
        </p:grpSpPr>
        <p:sp>
          <p:nvSpPr>
            <p:cNvPr id="665" name="Google Shape;665;p16"/>
            <p:cNvSpPr/>
            <p:nvPr/>
          </p:nvSpPr>
          <p:spPr>
            <a:xfrm>
              <a:off x="1270" y="3025139"/>
              <a:ext cx="12192000" cy="1734820"/>
            </a:xfrm>
            <a:custGeom>
              <a:rect b="b" l="l" r="r" t="t"/>
              <a:pathLst>
                <a:path extrusionOk="0" h="1734820" w="12192000">
                  <a:moveTo>
                    <a:pt x="12192000" y="1676400"/>
                  </a:moveTo>
                  <a:lnTo>
                    <a:pt x="0" y="1676400"/>
                  </a:lnTo>
                  <a:lnTo>
                    <a:pt x="0" y="1734820"/>
                  </a:lnTo>
                  <a:lnTo>
                    <a:pt x="12192000" y="1734820"/>
                  </a:lnTo>
                  <a:lnTo>
                    <a:pt x="12192000" y="1676400"/>
                  </a:lnTo>
                  <a:close/>
                </a:path>
                <a:path extrusionOk="0" h="1734820" w="12192000">
                  <a:moveTo>
                    <a:pt x="12192000" y="0"/>
                  </a:moveTo>
                  <a:lnTo>
                    <a:pt x="0" y="0"/>
                  </a:lnTo>
                  <a:lnTo>
                    <a:pt x="0" y="58420"/>
                  </a:lnTo>
                  <a:lnTo>
                    <a:pt x="12192000" y="58420"/>
                  </a:lnTo>
                  <a:lnTo>
                    <a:pt x="1219200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66" name="Google Shape;666;p16"/>
            <p:cNvPicPr preferRelativeResize="0"/>
            <p:nvPr/>
          </p:nvPicPr>
          <p:blipFill rotWithShape="1">
            <a:blip r:embed="rId5">
              <a:alphaModFix/>
            </a:blip>
            <a:srcRect b="0" l="0" r="0" t="0"/>
            <a:stretch/>
          </p:blipFill>
          <p:spPr>
            <a:xfrm>
              <a:off x="7213600" y="4500880"/>
              <a:ext cx="805433" cy="802894"/>
            </a:xfrm>
            <a:prstGeom prst="rect">
              <a:avLst/>
            </a:prstGeom>
            <a:noFill/>
            <a:ln>
              <a:noFill/>
            </a:ln>
          </p:spPr>
        </p:pic>
        <p:sp>
          <p:nvSpPr>
            <p:cNvPr id="667" name="Google Shape;667;p16"/>
            <p:cNvSpPr/>
            <p:nvPr/>
          </p:nvSpPr>
          <p:spPr>
            <a:xfrm>
              <a:off x="7266939" y="4516119"/>
              <a:ext cx="701040" cy="698500"/>
            </a:xfrm>
            <a:custGeom>
              <a:rect b="b" l="l" r="r" t="t"/>
              <a:pathLst>
                <a:path extrusionOk="0" h="698500" w="701040">
                  <a:moveTo>
                    <a:pt x="350519" y="0"/>
                  </a:moveTo>
                  <a:lnTo>
                    <a:pt x="302964" y="3187"/>
                  </a:lnTo>
                  <a:lnTo>
                    <a:pt x="257351" y="12473"/>
                  </a:lnTo>
                  <a:lnTo>
                    <a:pt x="214098" y="27441"/>
                  </a:lnTo>
                  <a:lnTo>
                    <a:pt x="173623" y="47676"/>
                  </a:lnTo>
                  <a:lnTo>
                    <a:pt x="136344" y="72762"/>
                  </a:lnTo>
                  <a:lnTo>
                    <a:pt x="102679" y="102282"/>
                  </a:lnTo>
                  <a:lnTo>
                    <a:pt x="73047" y="135822"/>
                  </a:lnTo>
                  <a:lnTo>
                    <a:pt x="47864" y="172964"/>
                  </a:lnTo>
                  <a:lnTo>
                    <a:pt x="27551" y="213294"/>
                  </a:lnTo>
                  <a:lnTo>
                    <a:pt x="12523" y="256395"/>
                  </a:lnTo>
                  <a:lnTo>
                    <a:pt x="3200" y="301853"/>
                  </a:lnTo>
                  <a:lnTo>
                    <a:pt x="0" y="349249"/>
                  </a:lnTo>
                  <a:lnTo>
                    <a:pt x="3200" y="396646"/>
                  </a:lnTo>
                  <a:lnTo>
                    <a:pt x="12523" y="442104"/>
                  </a:lnTo>
                  <a:lnTo>
                    <a:pt x="27551" y="485205"/>
                  </a:lnTo>
                  <a:lnTo>
                    <a:pt x="47864" y="525535"/>
                  </a:lnTo>
                  <a:lnTo>
                    <a:pt x="73047" y="562677"/>
                  </a:lnTo>
                  <a:lnTo>
                    <a:pt x="102679" y="596217"/>
                  </a:lnTo>
                  <a:lnTo>
                    <a:pt x="136344" y="625737"/>
                  </a:lnTo>
                  <a:lnTo>
                    <a:pt x="173623" y="650823"/>
                  </a:lnTo>
                  <a:lnTo>
                    <a:pt x="214098" y="671058"/>
                  </a:lnTo>
                  <a:lnTo>
                    <a:pt x="257351" y="686026"/>
                  </a:lnTo>
                  <a:lnTo>
                    <a:pt x="302964" y="695312"/>
                  </a:lnTo>
                  <a:lnTo>
                    <a:pt x="350519" y="698499"/>
                  </a:lnTo>
                  <a:lnTo>
                    <a:pt x="398075" y="695312"/>
                  </a:lnTo>
                  <a:lnTo>
                    <a:pt x="443688" y="686026"/>
                  </a:lnTo>
                  <a:lnTo>
                    <a:pt x="486941" y="671058"/>
                  </a:lnTo>
                  <a:lnTo>
                    <a:pt x="527416" y="650823"/>
                  </a:lnTo>
                  <a:lnTo>
                    <a:pt x="564695" y="625737"/>
                  </a:lnTo>
                  <a:lnTo>
                    <a:pt x="598360" y="596217"/>
                  </a:lnTo>
                  <a:lnTo>
                    <a:pt x="627992" y="562677"/>
                  </a:lnTo>
                  <a:lnTo>
                    <a:pt x="653175" y="525535"/>
                  </a:lnTo>
                  <a:lnTo>
                    <a:pt x="673488" y="485205"/>
                  </a:lnTo>
                  <a:lnTo>
                    <a:pt x="688516" y="442104"/>
                  </a:lnTo>
                  <a:lnTo>
                    <a:pt x="697839" y="396646"/>
                  </a:lnTo>
                  <a:lnTo>
                    <a:pt x="701039" y="349249"/>
                  </a:lnTo>
                  <a:lnTo>
                    <a:pt x="697839" y="301853"/>
                  </a:lnTo>
                  <a:lnTo>
                    <a:pt x="688516" y="256395"/>
                  </a:lnTo>
                  <a:lnTo>
                    <a:pt x="673488" y="213294"/>
                  </a:lnTo>
                  <a:lnTo>
                    <a:pt x="653175" y="172964"/>
                  </a:lnTo>
                  <a:lnTo>
                    <a:pt x="627992" y="135822"/>
                  </a:lnTo>
                  <a:lnTo>
                    <a:pt x="598360" y="102282"/>
                  </a:lnTo>
                  <a:lnTo>
                    <a:pt x="564695" y="72762"/>
                  </a:lnTo>
                  <a:lnTo>
                    <a:pt x="527416" y="47676"/>
                  </a:lnTo>
                  <a:lnTo>
                    <a:pt x="486941" y="27441"/>
                  </a:lnTo>
                  <a:lnTo>
                    <a:pt x="443688" y="12473"/>
                  </a:lnTo>
                  <a:lnTo>
                    <a:pt x="398075" y="3187"/>
                  </a:lnTo>
                  <a:lnTo>
                    <a:pt x="35051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68" name="Google Shape;668;p16"/>
            <p:cNvPicPr preferRelativeResize="0"/>
            <p:nvPr/>
          </p:nvPicPr>
          <p:blipFill rotWithShape="1">
            <a:blip r:embed="rId6">
              <a:alphaModFix/>
            </a:blip>
            <a:srcRect b="0" l="0" r="0" t="0"/>
            <a:stretch/>
          </p:blipFill>
          <p:spPr>
            <a:xfrm>
              <a:off x="7322820" y="4569472"/>
              <a:ext cx="586994" cy="589521"/>
            </a:xfrm>
            <a:prstGeom prst="rect">
              <a:avLst/>
            </a:prstGeom>
            <a:noFill/>
            <a:ln>
              <a:noFill/>
            </a:ln>
          </p:spPr>
        </p:pic>
        <p:pic>
          <p:nvPicPr>
            <p:cNvPr id="669" name="Google Shape;669;p16"/>
            <p:cNvPicPr preferRelativeResize="0"/>
            <p:nvPr/>
          </p:nvPicPr>
          <p:blipFill rotWithShape="1">
            <a:blip r:embed="rId5">
              <a:alphaModFix/>
            </a:blip>
            <a:srcRect b="0" l="0" r="0" t="0"/>
            <a:stretch/>
          </p:blipFill>
          <p:spPr>
            <a:xfrm>
              <a:off x="4282440" y="4500880"/>
              <a:ext cx="805434" cy="802894"/>
            </a:xfrm>
            <a:prstGeom prst="rect">
              <a:avLst/>
            </a:prstGeom>
            <a:noFill/>
            <a:ln>
              <a:noFill/>
            </a:ln>
          </p:spPr>
        </p:pic>
        <p:sp>
          <p:nvSpPr>
            <p:cNvPr id="670" name="Google Shape;670;p16"/>
            <p:cNvSpPr/>
            <p:nvPr/>
          </p:nvSpPr>
          <p:spPr>
            <a:xfrm>
              <a:off x="4335779" y="4516119"/>
              <a:ext cx="701040" cy="698500"/>
            </a:xfrm>
            <a:custGeom>
              <a:rect b="b" l="l" r="r" t="t"/>
              <a:pathLst>
                <a:path extrusionOk="0" h="698500" w="701039">
                  <a:moveTo>
                    <a:pt x="350520" y="0"/>
                  </a:moveTo>
                  <a:lnTo>
                    <a:pt x="302964" y="3187"/>
                  </a:lnTo>
                  <a:lnTo>
                    <a:pt x="257351" y="12473"/>
                  </a:lnTo>
                  <a:lnTo>
                    <a:pt x="214098" y="27441"/>
                  </a:lnTo>
                  <a:lnTo>
                    <a:pt x="173623" y="47676"/>
                  </a:lnTo>
                  <a:lnTo>
                    <a:pt x="136344" y="72762"/>
                  </a:lnTo>
                  <a:lnTo>
                    <a:pt x="102679" y="102282"/>
                  </a:lnTo>
                  <a:lnTo>
                    <a:pt x="73047" y="135822"/>
                  </a:lnTo>
                  <a:lnTo>
                    <a:pt x="47864" y="172964"/>
                  </a:lnTo>
                  <a:lnTo>
                    <a:pt x="27551" y="213294"/>
                  </a:lnTo>
                  <a:lnTo>
                    <a:pt x="12523" y="256395"/>
                  </a:lnTo>
                  <a:lnTo>
                    <a:pt x="3200" y="301853"/>
                  </a:lnTo>
                  <a:lnTo>
                    <a:pt x="0" y="349249"/>
                  </a:lnTo>
                  <a:lnTo>
                    <a:pt x="3200" y="396646"/>
                  </a:lnTo>
                  <a:lnTo>
                    <a:pt x="12523" y="442104"/>
                  </a:lnTo>
                  <a:lnTo>
                    <a:pt x="27551" y="485205"/>
                  </a:lnTo>
                  <a:lnTo>
                    <a:pt x="47864" y="525535"/>
                  </a:lnTo>
                  <a:lnTo>
                    <a:pt x="73047" y="562677"/>
                  </a:lnTo>
                  <a:lnTo>
                    <a:pt x="102679" y="596217"/>
                  </a:lnTo>
                  <a:lnTo>
                    <a:pt x="136344" y="625737"/>
                  </a:lnTo>
                  <a:lnTo>
                    <a:pt x="173623" y="650823"/>
                  </a:lnTo>
                  <a:lnTo>
                    <a:pt x="214098" y="671058"/>
                  </a:lnTo>
                  <a:lnTo>
                    <a:pt x="257351" y="686026"/>
                  </a:lnTo>
                  <a:lnTo>
                    <a:pt x="302964" y="695312"/>
                  </a:lnTo>
                  <a:lnTo>
                    <a:pt x="350520" y="698499"/>
                  </a:lnTo>
                  <a:lnTo>
                    <a:pt x="398075" y="695312"/>
                  </a:lnTo>
                  <a:lnTo>
                    <a:pt x="443688" y="686026"/>
                  </a:lnTo>
                  <a:lnTo>
                    <a:pt x="486941" y="671058"/>
                  </a:lnTo>
                  <a:lnTo>
                    <a:pt x="527416" y="650823"/>
                  </a:lnTo>
                  <a:lnTo>
                    <a:pt x="564695" y="625737"/>
                  </a:lnTo>
                  <a:lnTo>
                    <a:pt x="598360" y="596217"/>
                  </a:lnTo>
                  <a:lnTo>
                    <a:pt x="627992" y="562677"/>
                  </a:lnTo>
                  <a:lnTo>
                    <a:pt x="653175" y="525535"/>
                  </a:lnTo>
                  <a:lnTo>
                    <a:pt x="673488" y="485205"/>
                  </a:lnTo>
                  <a:lnTo>
                    <a:pt x="688516" y="442104"/>
                  </a:lnTo>
                  <a:lnTo>
                    <a:pt x="697839" y="396646"/>
                  </a:lnTo>
                  <a:lnTo>
                    <a:pt x="701040" y="349249"/>
                  </a:lnTo>
                  <a:lnTo>
                    <a:pt x="697839" y="301853"/>
                  </a:lnTo>
                  <a:lnTo>
                    <a:pt x="688516" y="256395"/>
                  </a:lnTo>
                  <a:lnTo>
                    <a:pt x="673488" y="213294"/>
                  </a:lnTo>
                  <a:lnTo>
                    <a:pt x="653175" y="172964"/>
                  </a:lnTo>
                  <a:lnTo>
                    <a:pt x="627992" y="135822"/>
                  </a:lnTo>
                  <a:lnTo>
                    <a:pt x="598360" y="102282"/>
                  </a:lnTo>
                  <a:lnTo>
                    <a:pt x="564695" y="72762"/>
                  </a:lnTo>
                  <a:lnTo>
                    <a:pt x="527416" y="47676"/>
                  </a:lnTo>
                  <a:lnTo>
                    <a:pt x="486941" y="27441"/>
                  </a:lnTo>
                  <a:lnTo>
                    <a:pt x="443688" y="12473"/>
                  </a:lnTo>
                  <a:lnTo>
                    <a:pt x="398075" y="3187"/>
                  </a:lnTo>
                  <a:lnTo>
                    <a:pt x="3505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71" name="Google Shape;671;p16"/>
            <p:cNvPicPr preferRelativeResize="0"/>
            <p:nvPr/>
          </p:nvPicPr>
          <p:blipFill rotWithShape="1">
            <a:blip r:embed="rId7">
              <a:alphaModFix/>
            </a:blip>
            <a:srcRect b="0" l="0" r="0" t="0"/>
            <a:stretch/>
          </p:blipFill>
          <p:spPr>
            <a:xfrm>
              <a:off x="4389120" y="4569472"/>
              <a:ext cx="589521" cy="589521"/>
            </a:xfrm>
            <a:prstGeom prst="rect">
              <a:avLst/>
            </a:prstGeom>
            <a:noFill/>
            <a:ln>
              <a:noFill/>
            </a:ln>
          </p:spPr>
        </p:pic>
        <p:pic>
          <p:nvPicPr>
            <p:cNvPr id="672" name="Google Shape;672;p16"/>
            <p:cNvPicPr preferRelativeResize="0"/>
            <p:nvPr/>
          </p:nvPicPr>
          <p:blipFill rotWithShape="1">
            <a:blip r:embed="rId8">
              <a:alphaModFix/>
            </a:blip>
            <a:srcRect b="0" l="0" r="0" t="0"/>
            <a:stretch/>
          </p:blipFill>
          <p:spPr>
            <a:xfrm>
              <a:off x="7419339" y="4683772"/>
              <a:ext cx="366026" cy="360921"/>
            </a:xfrm>
            <a:prstGeom prst="rect">
              <a:avLst/>
            </a:prstGeom>
            <a:noFill/>
            <a:ln>
              <a:noFill/>
            </a:ln>
          </p:spPr>
        </p:pic>
        <p:sp>
          <p:nvSpPr>
            <p:cNvPr id="673" name="Google Shape;673;p16"/>
            <p:cNvSpPr/>
            <p:nvPr/>
          </p:nvSpPr>
          <p:spPr>
            <a:xfrm>
              <a:off x="7472679" y="4782819"/>
              <a:ext cx="261620" cy="172720"/>
            </a:xfrm>
            <a:custGeom>
              <a:rect b="b" l="l" r="r" t="t"/>
              <a:pathLst>
                <a:path extrusionOk="0" h="172720" w="261620">
                  <a:moveTo>
                    <a:pt x="258952" y="161924"/>
                  </a:moveTo>
                  <a:lnTo>
                    <a:pt x="2667" y="161924"/>
                  </a:lnTo>
                  <a:lnTo>
                    <a:pt x="0" y="164591"/>
                  </a:lnTo>
                  <a:lnTo>
                    <a:pt x="0" y="170052"/>
                  </a:lnTo>
                  <a:lnTo>
                    <a:pt x="2667" y="172719"/>
                  </a:lnTo>
                  <a:lnTo>
                    <a:pt x="258952" y="172719"/>
                  </a:lnTo>
                  <a:lnTo>
                    <a:pt x="261620" y="170052"/>
                  </a:lnTo>
                  <a:lnTo>
                    <a:pt x="261620" y="164591"/>
                  </a:lnTo>
                  <a:lnTo>
                    <a:pt x="258952" y="161924"/>
                  </a:lnTo>
                  <a:close/>
                </a:path>
                <a:path extrusionOk="0" h="172720" w="261620">
                  <a:moveTo>
                    <a:pt x="51816" y="129539"/>
                  </a:moveTo>
                  <a:lnTo>
                    <a:pt x="13589" y="129539"/>
                  </a:lnTo>
                  <a:lnTo>
                    <a:pt x="10922" y="132206"/>
                  </a:lnTo>
                  <a:lnTo>
                    <a:pt x="10922" y="161924"/>
                  </a:lnTo>
                  <a:lnTo>
                    <a:pt x="54483" y="161924"/>
                  </a:lnTo>
                  <a:lnTo>
                    <a:pt x="54483" y="132206"/>
                  </a:lnTo>
                  <a:lnTo>
                    <a:pt x="51816" y="129539"/>
                  </a:lnTo>
                  <a:close/>
                </a:path>
                <a:path extrusionOk="0" h="172720" w="261620">
                  <a:moveTo>
                    <a:pt x="117221" y="86359"/>
                  </a:moveTo>
                  <a:lnTo>
                    <a:pt x="78994" y="86359"/>
                  </a:lnTo>
                  <a:lnTo>
                    <a:pt x="76326" y="89026"/>
                  </a:lnTo>
                  <a:lnTo>
                    <a:pt x="76326" y="161924"/>
                  </a:lnTo>
                  <a:lnTo>
                    <a:pt x="119888" y="161924"/>
                  </a:lnTo>
                  <a:lnTo>
                    <a:pt x="119888" y="89026"/>
                  </a:lnTo>
                  <a:lnTo>
                    <a:pt x="117221" y="86359"/>
                  </a:lnTo>
                  <a:close/>
                </a:path>
                <a:path extrusionOk="0" h="172720" w="261620">
                  <a:moveTo>
                    <a:pt x="182625" y="43179"/>
                  </a:moveTo>
                  <a:lnTo>
                    <a:pt x="144399" y="43179"/>
                  </a:lnTo>
                  <a:lnTo>
                    <a:pt x="141731" y="45846"/>
                  </a:lnTo>
                  <a:lnTo>
                    <a:pt x="141731" y="161924"/>
                  </a:lnTo>
                  <a:lnTo>
                    <a:pt x="185293" y="161924"/>
                  </a:lnTo>
                  <a:lnTo>
                    <a:pt x="185293" y="45846"/>
                  </a:lnTo>
                  <a:lnTo>
                    <a:pt x="182625" y="43179"/>
                  </a:lnTo>
                  <a:close/>
                </a:path>
                <a:path extrusionOk="0" h="172720" w="261620">
                  <a:moveTo>
                    <a:pt x="248030" y="0"/>
                  </a:moveTo>
                  <a:lnTo>
                    <a:pt x="209803" y="0"/>
                  </a:lnTo>
                  <a:lnTo>
                    <a:pt x="207137" y="2666"/>
                  </a:lnTo>
                  <a:lnTo>
                    <a:pt x="207137" y="161924"/>
                  </a:lnTo>
                  <a:lnTo>
                    <a:pt x="250698" y="161924"/>
                  </a:lnTo>
                  <a:lnTo>
                    <a:pt x="250698" y="2666"/>
                  </a:lnTo>
                  <a:lnTo>
                    <a:pt x="2480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74" name="Google Shape;674;p16"/>
            <p:cNvPicPr preferRelativeResize="0"/>
            <p:nvPr/>
          </p:nvPicPr>
          <p:blipFill rotWithShape="1">
            <a:blip r:embed="rId9">
              <a:alphaModFix/>
            </a:blip>
            <a:srcRect b="0" l="0" r="0" t="0"/>
            <a:stretch/>
          </p:blipFill>
          <p:spPr>
            <a:xfrm>
              <a:off x="7500620" y="4699000"/>
              <a:ext cx="208279" cy="147319"/>
            </a:xfrm>
            <a:prstGeom prst="rect">
              <a:avLst/>
            </a:prstGeom>
            <a:noFill/>
            <a:ln>
              <a:noFill/>
            </a:ln>
          </p:spPr>
        </p:pic>
        <p:pic>
          <p:nvPicPr>
            <p:cNvPr id="675" name="Google Shape;675;p16"/>
            <p:cNvPicPr preferRelativeResize="0"/>
            <p:nvPr/>
          </p:nvPicPr>
          <p:blipFill rotWithShape="1">
            <a:blip r:embed="rId5">
              <a:alphaModFix/>
            </a:blip>
            <a:srcRect b="0" l="0" r="0" t="0"/>
            <a:stretch/>
          </p:blipFill>
          <p:spPr>
            <a:xfrm>
              <a:off x="10091420" y="4518660"/>
              <a:ext cx="805433" cy="802893"/>
            </a:xfrm>
            <a:prstGeom prst="rect">
              <a:avLst/>
            </a:prstGeom>
            <a:noFill/>
            <a:ln>
              <a:noFill/>
            </a:ln>
          </p:spPr>
        </p:pic>
        <p:sp>
          <p:nvSpPr>
            <p:cNvPr id="676" name="Google Shape;676;p16"/>
            <p:cNvSpPr/>
            <p:nvPr/>
          </p:nvSpPr>
          <p:spPr>
            <a:xfrm>
              <a:off x="10144760" y="4533900"/>
              <a:ext cx="701040" cy="698500"/>
            </a:xfrm>
            <a:custGeom>
              <a:rect b="b" l="l" r="r" t="t"/>
              <a:pathLst>
                <a:path extrusionOk="0" h="698500" w="701040">
                  <a:moveTo>
                    <a:pt x="350520" y="0"/>
                  </a:moveTo>
                  <a:lnTo>
                    <a:pt x="302964" y="3187"/>
                  </a:lnTo>
                  <a:lnTo>
                    <a:pt x="257351" y="12473"/>
                  </a:lnTo>
                  <a:lnTo>
                    <a:pt x="214098" y="27441"/>
                  </a:lnTo>
                  <a:lnTo>
                    <a:pt x="173623" y="47676"/>
                  </a:lnTo>
                  <a:lnTo>
                    <a:pt x="136344" y="72762"/>
                  </a:lnTo>
                  <a:lnTo>
                    <a:pt x="102679" y="102282"/>
                  </a:lnTo>
                  <a:lnTo>
                    <a:pt x="73047" y="135822"/>
                  </a:lnTo>
                  <a:lnTo>
                    <a:pt x="47864" y="172964"/>
                  </a:lnTo>
                  <a:lnTo>
                    <a:pt x="27551" y="213294"/>
                  </a:lnTo>
                  <a:lnTo>
                    <a:pt x="12523" y="256395"/>
                  </a:lnTo>
                  <a:lnTo>
                    <a:pt x="3200" y="301853"/>
                  </a:lnTo>
                  <a:lnTo>
                    <a:pt x="0" y="349250"/>
                  </a:lnTo>
                  <a:lnTo>
                    <a:pt x="3200" y="396646"/>
                  </a:lnTo>
                  <a:lnTo>
                    <a:pt x="12523" y="442104"/>
                  </a:lnTo>
                  <a:lnTo>
                    <a:pt x="27551" y="485205"/>
                  </a:lnTo>
                  <a:lnTo>
                    <a:pt x="47864" y="525535"/>
                  </a:lnTo>
                  <a:lnTo>
                    <a:pt x="73047" y="562677"/>
                  </a:lnTo>
                  <a:lnTo>
                    <a:pt x="102679" y="596217"/>
                  </a:lnTo>
                  <a:lnTo>
                    <a:pt x="136344" y="625737"/>
                  </a:lnTo>
                  <a:lnTo>
                    <a:pt x="173623" y="650823"/>
                  </a:lnTo>
                  <a:lnTo>
                    <a:pt x="214098" y="671058"/>
                  </a:lnTo>
                  <a:lnTo>
                    <a:pt x="257351" y="686026"/>
                  </a:lnTo>
                  <a:lnTo>
                    <a:pt x="302964" y="695312"/>
                  </a:lnTo>
                  <a:lnTo>
                    <a:pt x="350520" y="698500"/>
                  </a:lnTo>
                  <a:lnTo>
                    <a:pt x="398075" y="695312"/>
                  </a:lnTo>
                  <a:lnTo>
                    <a:pt x="443688" y="686026"/>
                  </a:lnTo>
                  <a:lnTo>
                    <a:pt x="486941" y="671058"/>
                  </a:lnTo>
                  <a:lnTo>
                    <a:pt x="527416" y="650823"/>
                  </a:lnTo>
                  <a:lnTo>
                    <a:pt x="564695" y="625737"/>
                  </a:lnTo>
                  <a:lnTo>
                    <a:pt x="598360" y="596217"/>
                  </a:lnTo>
                  <a:lnTo>
                    <a:pt x="627992" y="562677"/>
                  </a:lnTo>
                  <a:lnTo>
                    <a:pt x="653175" y="525535"/>
                  </a:lnTo>
                  <a:lnTo>
                    <a:pt x="673488" y="485205"/>
                  </a:lnTo>
                  <a:lnTo>
                    <a:pt x="688516" y="442104"/>
                  </a:lnTo>
                  <a:lnTo>
                    <a:pt x="697839" y="396646"/>
                  </a:lnTo>
                  <a:lnTo>
                    <a:pt x="701040" y="349250"/>
                  </a:lnTo>
                  <a:lnTo>
                    <a:pt x="697839" y="301853"/>
                  </a:lnTo>
                  <a:lnTo>
                    <a:pt x="688516" y="256395"/>
                  </a:lnTo>
                  <a:lnTo>
                    <a:pt x="673488" y="213294"/>
                  </a:lnTo>
                  <a:lnTo>
                    <a:pt x="653175" y="172964"/>
                  </a:lnTo>
                  <a:lnTo>
                    <a:pt x="627992" y="135822"/>
                  </a:lnTo>
                  <a:lnTo>
                    <a:pt x="598360" y="102282"/>
                  </a:lnTo>
                  <a:lnTo>
                    <a:pt x="564695" y="72762"/>
                  </a:lnTo>
                  <a:lnTo>
                    <a:pt x="527416" y="47676"/>
                  </a:lnTo>
                  <a:lnTo>
                    <a:pt x="486941" y="27441"/>
                  </a:lnTo>
                  <a:lnTo>
                    <a:pt x="443688" y="12473"/>
                  </a:lnTo>
                  <a:lnTo>
                    <a:pt x="398075" y="3187"/>
                  </a:lnTo>
                  <a:lnTo>
                    <a:pt x="3505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77" name="Google Shape;677;p16"/>
            <p:cNvPicPr preferRelativeResize="0"/>
            <p:nvPr/>
          </p:nvPicPr>
          <p:blipFill rotWithShape="1">
            <a:blip r:embed="rId10">
              <a:alphaModFix/>
            </a:blip>
            <a:srcRect b="0" l="0" r="0" t="0"/>
            <a:stretch/>
          </p:blipFill>
          <p:spPr>
            <a:xfrm>
              <a:off x="10198100" y="4587252"/>
              <a:ext cx="589521" cy="589521"/>
            </a:xfrm>
            <a:prstGeom prst="rect">
              <a:avLst/>
            </a:prstGeom>
            <a:noFill/>
            <a:ln>
              <a:noFill/>
            </a:ln>
          </p:spPr>
        </p:pic>
        <p:pic>
          <p:nvPicPr>
            <p:cNvPr id="678" name="Google Shape;678;p16"/>
            <p:cNvPicPr preferRelativeResize="0"/>
            <p:nvPr/>
          </p:nvPicPr>
          <p:blipFill rotWithShape="1">
            <a:blip r:embed="rId11">
              <a:alphaModFix/>
            </a:blip>
            <a:srcRect b="0" l="0" r="0" t="0"/>
            <a:stretch/>
          </p:blipFill>
          <p:spPr>
            <a:xfrm>
              <a:off x="10309860" y="4737087"/>
              <a:ext cx="366026" cy="366026"/>
            </a:xfrm>
            <a:prstGeom prst="rect">
              <a:avLst/>
            </a:prstGeom>
            <a:noFill/>
            <a:ln>
              <a:noFill/>
            </a:ln>
          </p:spPr>
        </p:pic>
        <p:pic>
          <p:nvPicPr>
            <p:cNvPr id="679" name="Google Shape;679;p16"/>
            <p:cNvPicPr preferRelativeResize="0"/>
            <p:nvPr/>
          </p:nvPicPr>
          <p:blipFill rotWithShape="1">
            <a:blip r:embed="rId12">
              <a:alphaModFix/>
            </a:blip>
            <a:srcRect b="0" l="0" r="0" t="0"/>
            <a:stretch/>
          </p:blipFill>
          <p:spPr>
            <a:xfrm>
              <a:off x="10363200" y="4752339"/>
              <a:ext cx="261620" cy="261620"/>
            </a:xfrm>
            <a:prstGeom prst="rect">
              <a:avLst/>
            </a:prstGeom>
            <a:noFill/>
            <a:ln>
              <a:noFill/>
            </a:ln>
          </p:spPr>
        </p:pic>
        <p:pic>
          <p:nvPicPr>
            <p:cNvPr id="680" name="Google Shape;680;p16"/>
            <p:cNvPicPr preferRelativeResize="0"/>
            <p:nvPr/>
          </p:nvPicPr>
          <p:blipFill rotWithShape="1">
            <a:blip r:embed="rId13">
              <a:alphaModFix/>
            </a:blip>
            <a:srcRect b="0" l="0" r="0" t="0"/>
            <a:stretch/>
          </p:blipFill>
          <p:spPr>
            <a:xfrm>
              <a:off x="1145539" y="4434839"/>
              <a:ext cx="826020" cy="828548"/>
            </a:xfrm>
            <a:prstGeom prst="rect">
              <a:avLst/>
            </a:prstGeom>
            <a:noFill/>
            <a:ln>
              <a:noFill/>
            </a:ln>
          </p:spPr>
        </p:pic>
        <p:sp>
          <p:nvSpPr>
            <p:cNvPr id="681" name="Google Shape;681;p16"/>
            <p:cNvSpPr/>
            <p:nvPr/>
          </p:nvSpPr>
          <p:spPr>
            <a:xfrm>
              <a:off x="1211580" y="4538980"/>
              <a:ext cx="698500" cy="701040"/>
            </a:xfrm>
            <a:custGeom>
              <a:rect b="b" l="l" r="r" t="t"/>
              <a:pathLst>
                <a:path extrusionOk="0" h="701039" w="698500">
                  <a:moveTo>
                    <a:pt x="349250" y="0"/>
                  </a:moveTo>
                  <a:lnTo>
                    <a:pt x="301853" y="3200"/>
                  </a:lnTo>
                  <a:lnTo>
                    <a:pt x="256395" y="12523"/>
                  </a:lnTo>
                  <a:lnTo>
                    <a:pt x="213294" y="27551"/>
                  </a:lnTo>
                  <a:lnTo>
                    <a:pt x="172964" y="47864"/>
                  </a:lnTo>
                  <a:lnTo>
                    <a:pt x="135822" y="73047"/>
                  </a:lnTo>
                  <a:lnTo>
                    <a:pt x="102282" y="102679"/>
                  </a:lnTo>
                  <a:lnTo>
                    <a:pt x="72762" y="136344"/>
                  </a:lnTo>
                  <a:lnTo>
                    <a:pt x="47676" y="173623"/>
                  </a:lnTo>
                  <a:lnTo>
                    <a:pt x="27441" y="214098"/>
                  </a:lnTo>
                  <a:lnTo>
                    <a:pt x="12473" y="257351"/>
                  </a:lnTo>
                  <a:lnTo>
                    <a:pt x="3187" y="302964"/>
                  </a:lnTo>
                  <a:lnTo>
                    <a:pt x="0" y="350520"/>
                  </a:lnTo>
                  <a:lnTo>
                    <a:pt x="3187" y="398075"/>
                  </a:lnTo>
                  <a:lnTo>
                    <a:pt x="12473" y="443688"/>
                  </a:lnTo>
                  <a:lnTo>
                    <a:pt x="27441" y="486941"/>
                  </a:lnTo>
                  <a:lnTo>
                    <a:pt x="47676" y="527416"/>
                  </a:lnTo>
                  <a:lnTo>
                    <a:pt x="72762" y="564695"/>
                  </a:lnTo>
                  <a:lnTo>
                    <a:pt x="102282" y="598360"/>
                  </a:lnTo>
                  <a:lnTo>
                    <a:pt x="135822" y="627992"/>
                  </a:lnTo>
                  <a:lnTo>
                    <a:pt x="172964" y="653175"/>
                  </a:lnTo>
                  <a:lnTo>
                    <a:pt x="213294" y="673488"/>
                  </a:lnTo>
                  <a:lnTo>
                    <a:pt x="256395" y="688516"/>
                  </a:lnTo>
                  <a:lnTo>
                    <a:pt x="301853" y="697839"/>
                  </a:lnTo>
                  <a:lnTo>
                    <a:pt x="349250" y="701040"/>
                  </a:lnTo>
                  <a:lnTo>
                    <a:pt x="396646" y="697839"/>
                  </a:lnTo>
                  <a:lnTo>
                    <a:pt x="442104" y="688516"/>
                  </a:lnTo>
                  <a:lnTo>
                    <a:pt x="485205" y="673488"/>
                  </a:lnTo>
                  <a:lnTo>
                    <a:pt x="525535" y="653175"/>
                  </a:lnTo>
                  <a:lnTo>
                    <a:pt x="562677" y="627992"/>
                  </a:lnTo>
                  <a:lnTo>
                    <a:pt x="596217" y="598360"/>
                  </a:lnTo>
                  <a:lnTo>
                    <a:pt x="625737" y="564695"/>
                  </a:lnTo>
                  <a:lnTo>
                    <a:pt x="650823" y="527416"/>
                  </a:lnTo>
                  <a:lnTo>
                    <a:pt x="671058" y="486941"/>
                  </a:lnTo>
                  <a:lnTo>
                    <a:pt x="686026" y="443688"/>
                  </a:lnTo>
                  <a:lnTo>
                    <a:pt x="695312" y="398075"/>
                  </a:lnTo>
                  <a:lnTo>
                    <a:pt x="698500" y="350520"/>
                  </a:lnTo>
                  <a:lnTo>
                    <a:pt x="695312" y="302964"/>
                  </a:lnTo>
                  <a:lnTo>
                    <a:pt x="686026" y="257351"/>
                  </a:lnTo>
                  <a:lnTo>
                    <a:pt x="671058" y="214098"/>
                  </a:lnTo>
                  <a:lnTo>
                    <a:pt x="650823" y="173623"/>
                  </a:lnTo>
                  <a:lnTo>
                    <a:pt x="625737" y="136344"/>
                  </a:lnTo>
                  <a:lnTo>
                    <a:pt x="596217" y="102679"/>
                  </a:lnTo>
                  <a:lnTo>
                    <a:pt x="562677" y="73047"/>
                  </a:lnTo>
                  <a:lnTo>
                    <a:pt x="525535" y="47864"/>
                  </a:lnTo>
                  <a:lnTo>
                    <a:pt x="485205" y="27551"/>
                  </a:lnTo>
                  <a:lnTo>
                    <a:pt x="442104" y="12523"/>
                  </a:lnTo>
                  <a:lnTo>
                    <a:pt x="396646" y="3200"/>
                  </a:lnTo>
                  <a:lnTo>
                    <a:pt x="3492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82" name="Google Shape;682;p16"/>
            <p:cNvPicPr preferRelativeResize="0"/>
            <p:nvPr/>
          </p:nvPicPr>
          <p:blipFill rotWithShape="1">
            <a:blip r:embed="rId14">
              <a:alphaModFix/>
            </a:blip>
            <a:srcRect b="0" l="0" r="0" t="0"/>
            <a:stretch/>
          </p:blipFill>
          <p:spPr>
            <a:xfrm>
              <a:off x="1264920" y="4594860"/>
              <a:ext cx="589521" cy="586994"/>
            </a:xfrm>
            <a:prstGeom prst="rect">
              <a:avLst/>
            </a:prstGeom>
            <a:noFill/>
            <a:ln>
              <a:noFill/>
            </a:ln>
          </p:spPr>
        </p:pic>
        <p:pic>
          <p:nvPicPr>
            <p:cNvPr id="683" name="Google Shape;683;p16"/>
            <p:cNvPicPr preferRelativeResize="0"/>
            <p:nvPr/>
          </p:nvPicPr>
          <p:blipFill rotWithShape="1">
            <a:blip r:embed="rId15">
              <a:alphaModFix/>
            </a:blip>
            <a:srcRect b="0" l="0" r="0" t="0"/>
            <a:stretch/>
          </p:blipFill>
          <p:spPr>
            <a:xfrm>
              <a:off x="4272279" y="2468880"/>
              <a:ext cx="828548" cy="828548"/>
            </a:xfrm>
            <a:prstGeom prst="rect">
              <a:avLst/>
            </a:prstGeom>
            <a:noFill/>
            <a:ln>
              <a:noFill/>
            </a:ln>
          </p:spPr>
        </p:pic>
        <p:sp>
          <p:nvSpPr>
            <p:cNvPr id="684" name="Google Shape;684;p16"/>
            <p:cNvSpPr/>
            <p:nvPr/>
          </p:nvSpPr>
          <p:spPr>
            <a:xfrm>
              <a:off x="4338320" y="2573020"/>
              <a:ext cx="701040" cy="701040"/>
            </a:xfrm>
            <a:custGeom>
              <a:rect b="b" l="l" r="r" t="t"/>
              <a:pathLst>
                <a:path extrusionOk="0" h="701039" w="701039">
                  <a:moveTo>
                    <a:pt x="350519" y="0"/>
                  </a:moveTo>
                  <a:lnTo>
                    <a:pt x="302964" y="3200"/>
                  </a:lnTo>
                  <a:lnTo>
                    <a:pt x="257351" y="12523"/>
                  </a:lnTo>
                  <a:lnTo>
                    <a:pt x="214098" y="27551"/>
                  </a:lnTo>
                  <a:lnTo>
                    <a:pt x="173623" y="47864"/>
                  </a:lnTo>
                  <a:lnTo>
                    <a:pt x="136344" y="73047"/>
                  </a:lnTo>
                  <a:lnTo>
                    <a:pt x="102679" y="102679"/>
                  </a:lnTo>
                  <a:lnTo>
                    <a:pt x="73047" y="136344"/>
                  </a:lnTo>
                  <a:lnTo>
                    <a:pt x="47864" y="173623"/>
                  </a:lnTo>
                  <a:lnTo>
                    <a:pt x="27551" y="214098"/>
                  </a:lnTo>
                  <a:lnTo>
                    <a:pt x="12523" y="257351"/>
                  </a:lnTo>
                  <a:lnTo>
                    <a:pt x="3200" y="302964"/>
                  </a:lnTo>
                  <a:lnTo>
                    <a:pt x="0" y="350519"/>
                  </a:lnTo>
                  <a:lnTo>
                    <a:pt x="3200" y="398075"/>
                  </a:lnTo>
                  <a:lnTo>
                    <a:pt x="12523" y="443688"/>
                  </a:lnTo>
                  <a:lnTo>
                    <a:pt x="27551" y="486941"/>
                  </a:lnTo>
                  <a:lnTo>
                    <a:pt x="47864" y="527416"/>
                  </a:lnTo>
                  <a:lnTo>
                    <a:pt x="73047" y="564695"/>
                  </a:lnTo>
                  <a:lnTo>
                    <a:pt x="102679" y="598360"/>
                  </a:lnTo>
                  <a:lnTo>
                    <a:pt x="136344" y="627992"/>
                  </a:lnTo>
                  <a:lnTo>
                    <a:pt x="173623" y="653175"/>
                  </a:lnTo>
                  <a:lnTo>
                    <a:pt x="214098" y="673488"/>
                  </a:lnTo>
                  <a:lnTo>
                    <a:pt x="257351" y="688516"/>
                  </a:lnTo>
                  <a:lnTo>
                    <a:pt x="302964" y="697839"/>
                  </a:lnTo>
                  <a:lnTo>
                    <a:pt x="350519" y="701039"/>
                  </a:lnTo>
                  <a:lnTo>
                    <a:pt x="398075" y="697839"/>
                  </a:lnTo>
                  <a:lnTo>
                    <a:pt x="443688" y="688516"/>
                  </a:lnTo>
                  <a:lnTo>
                    <a:pt x="486941" y="673488"/>
                  </a:lnTo>
                  <a:lnTo>
                    <a:pt x="527416" y="653175"/>
                  </a:lnTo>
                  <a:lnTo>
                    <a:pt x="564695" y="627992"/>
                  </a:lnTo>
                  <a:lnTo>
                    <a:pt x="598360" y="598360"/>
                  </a:lnTo>
                  <a:lnTo>
                    <a:pt x="627992" y="564695"/>
                  </a:lnTo>
                  <a:lnTo>
                    <a:pt x="653175" y="527416"/>
                  </a:lnTo>
                  <a:lnTo>
                    <a:pt x="673488" y="486941"/>
                  </a:lnTo>
                  <a:lnTo>
                    <a:pt x="688516" y="443688"/>
                  </a:lnTo>
                  <a:lnTo>
                    <a:pt x="697839" y="398075"/>
                  </a:lnTo>
                  <a:lnTo>
                    <a:pt x="701039" y="350519"/>
                  </a:lnTo>
                  <a:lnTo>
                    <a:pt x="697839" y="302964"/>
                  </a:lnTo>
                  <a:lnTo>
                    <a:pt x="688516" y="257351"/>
                  </a:lnTo>
                  <a:lnTo>
                    <a:pt x="673488" y="214098"/>
                  </a:lnTo>
                  <a:lnTo>
                    <a:pt x="653175" y="173623"/>
                  </a:lnTo>
                  <a:lnTo>
                    <a:pt x="627992" y="136344"/>
                  </a:lnTo>
                  <a:lnTo>
                    <a:pt x="598360" y="102679"/>
                  </a:lnTo>
                  <a:lnTo>
                    <a:pt x="564695" y="73047"/>
                  </a:lnTo>
                  <a:lnTo>
                    <a:pt x="527416" y="47864"/>
                  </a:lnTo>
                  <a:lnTo>
                    <a:pt x="486941" y="27551"/>
                  </a:lnTo>
                  <a:lnTo>
                    <a:pt x="443688" y="12523"/>
                  </a:lnTo>
                  <a:lnTo>
                    <a:pt x="398075" y="3200"/>
                  </a:lnTo>
                  <a:lnTo>
                    <a:pt x="35051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85" name="Google Shape;685;p16"/>
            <p:cNvPicPr preferRelativeResize="0"/>
            <p:nvPr/>
          </p:nvPicPr>
          <p:blipFill rotWithShape="1">
            <a:blip r:embed="rId16">
              <a:alphaModFix/>
            </a:blip>
            <a:srcRect b="0" l="0" r="0" t="0"/>
            <a:stretch/>
          </p:blipFill>
          <p:spPr>
            <a:xfrm>
              <a:off x="4394199" y="2628900"/>
              <a:ext cx="586994" cy="586994"/>
            </a:xfrm>
            <a:prstGeom prst="rect">
              <a:avLst/>
            </a:prstGeom>
            <a:noFill/>
            <a:ln>
              <a:noFill/>
            </a:ln>
          </p:spPr>
        </p:pic>
        <p:pic>
          <p:nvPicPr>
            <p:cNvPr id="686" name="Google Shape;686;p16"/>
            <p:cNvPicPr preferRelativeResize="0"/>
            <p:nvPr/>
          </p:nvPicPr>
          <p:blipFill rotWithShape="1">
            <a:blip r:embed="rId17">
              <a:alphaModFix/>
            </a:blip>
            <a:srcRect b="0" l="0" r="0" t="0"/>
            <a:stretch/>
          </p:blipFill>
          <p:spPr>
            <a:xfrm>
              <a:off x="4582577" y="4759959"/>
              <a:ext cx="264160" cy="264160"/>
            </a:xfrm>
            <a:prstGeom prst="rect">
              <a:avLst/>
            </a:prstGeom>
            <a:noFill/>
            <a:ln>
              <a:noFill/>
            </a:ln>
          </p:spPr>
        </p:pic>
        <p:pic>
          <p:nvPicPr>
            <p:cNvPr id="687" name="Google Shape;687;p16"/>
            <p:cNvPicPr preferRelativeResize="0"/>
            <p:nvPr/>
          </p:nvPicPr>
          <p:blipFill rotWithShape="1">
            <a:blip r:embed="rId15">
              <a:alphaModFix/>
            </a:blip>
            <a:srcRect b="0" l="0" r="0" t="0"/>
            <a:stretch/>
          </p:blipFill>
          <p:spPr>
            <a:xfrm>
              <a:off x="7208520" y="2448560"/>
              <a:ext cx="828548" cy="828548"/>
            </a:xfrm>
            <a:prstGeom prst="rect">
              <a:avLst/>
            </a:prstGeom>
            <a:noFill/>
            <a:ln>
              <a:noFill/>
            </a:ln>
          </p:spPr>
        </p:pic>
        <p:sp>
          <p:nvSpPr>
            <p:cNvPr id="688" name="Google Shape;688;p16"/>
            <p:cNvSpPr/>
            <p:nvPr/>
          </p:nvSpPr>
          <p:spPr>
            <a:xfrm>
              <a:off x="7274560" y="2552700"/>
              <a:ext cx="701040" cy="701040"/>
            </a:xfrm>
            <a:custGeom>
              <a:rect b="b" l="l" r="r" t="t"/>
              <a:pathLst>
                <a:path extrusionOk="0" h="701039" w="701040">
                  <a:moveTo>
                    <a:pt x="350520" y="0"/>
                  </a:moveTo>
                  <a:lnTo>
                    <a:pt x="302964" y="3200"/>
                  </a:lnTo>
                  <a:lnTo>
                    <a:pt x="257351" y="12523"/>
                  </a:lnTo>
                  <a:lnTo>
                    <a:pt x="214098" y="27551"/>
                  </a:lnTo>
                  <a:lnTo>
                    <a:pt x="173623" y="47864"/>
                  </a:lnTo>
                  <a:lnTo>
                    <a:pt x="136344" y="73047"/>
                  </a:lnTo>
                  <a:lnTo>
                    <a:pt x="102679" y="102679"/>
                  </a:lnTo>
                  <a:lnTo>
                    <a:pt x="73047" y="136344"/>
                  </a:lnTo>
                  <a:lnTo>
                    <a:pt x="47864" y="173623"/>
                  </a:lnTo>
                  <a:lnTo>
                    <a:pt x="27551" y="214098"/>
                  </a:lnTo>
                  <a:lnTo>
                    <a:pt x="12523" y="257351"/>
                  </a:lnTo>
                  <a:lnTo>
                    <a:pt x="3200" y="302964"/>
                  </a:lnTo>
                  <a:lnTo>
                    <a:pt x="0" y="350520"/>
                  </a:lnTo>
                  <a:lnTo>
                    <a:pt x="3200" y="398075"/>
                  </a:lnTo>
                  <a:lnTo>
                    <a:pt x="12523" y="443688"/>
                  </a:lnTo>
                  <a:lnTo>
                    <a:pt x="27551" y="486941"/>
                  </a:lnTo>
                  <a:lnTo>
                    <a:pt x="47864" y="527416"/>
                  </a:lnTo>
                  <a:lnTo>
                    <a:pt x="73047" y="564695"/>
                  </a:lnTo>
                  <a:lnTo>
                    <a:pt x="102679" y="598360"/>
                  </a:lnTo>
                  <a:lnTo>
                    <a:pt x="136344" y="627992"/>
                  </a:lnTo>
                  <a:lnTo>
                    <a:pt x="173623" y="653175"/>
                  </a:lnTo>
                  <a:lnTo>
                    <a:pt x="214098" y="673488"/>
                  </a:lnTo>
                  <a:lnTo>
                    <a:pt x="257351" y="688516"/>
                  </a:lnTo>
                  <a:lnTo>
                    <a:pt x="302964" y="697839"/>
                  </a:lnTo>
                  <a:lnTo>
                    <a:pt x="350520" y="701039"/>
                  </a:lnTo>
                  <a:lnTo>
                    <a:pt x="398075" y="697839"/>
                  </a:lnTo>
                  <a:lnTo>
                    <a:pt x="443688" y="688516"/>
                  </a:lnTo>
                  <a:lnTo>
                    <a:pt x="486941" y="673488"/>
                  </a:lnTo>
                  <a:lnTo>
                    <a:pt x="527416" y="653175"/>
                  </a:lnTo>
                  <a:lnTo>
                    <a:pt x="564695" y="627992"/>
                  </a:lnTo>
                  <a:lnTo>
                    <a:pt x="598360" y="598360"/>
                  </a:lnTo>
                  <a:lnTo>
                    <a:pt x="627992" y="564695"/>
                  </a:lnTo>
                  <a:lnTo>
                    <a:pt x="653175" y="527416"/>
                  </a:lnTo>
                  <a:lnTo>
                    <a:pt x="673488" y="486941"/>
                  </a:lnTo>
                  <a:lnTo>
                    <a:pt x="688516" y="443688"/>
                  </a:lnTo>
                  <a:lnTo>
                    <a:pt x="697839" y="398075"/>
                  </a:lnTo>
                  <a:lnTo>
                    <a:pt x="701040" y="350520"/>
                  </a:lnTo>
                  <a:lnTo>
                    <a:pt x="697839" y="302964"/>
                  </a:lnTo>
                  <a:lnTo>
                    <a:pt x="688516" y="257351"/>
                  </a:lnTo>
                  <a:lnTo>
                    <a:pt x="673488" y="214098"/>
                  </a:lnTo>
                  <a:lnTo>
                    <a:pt x="653175" y="173623"/>
                  </a:lnTo>
                  <a:lnTo>
                    <a:pt x="627992" y="136344"/>
                  </a:lnTo>
                  <a:lnTo>
                    <a:pt x="598360" y="102679"/>
                  </a:lnTo>
                  <a:lnTo>
                    <a:pt x="564695" y="73047"/>
                  </a:lnTo>
                  <a:lnTo>
                    <a:pt x="527416" y="47864"/>
                  </a:lnTo>
                  <a:lnTo>
                    <a:pt x="486941" y="27551"/>
                  </a:lnTo>
                  <a:lnTo>
                    <a:pt x="443688" y="12523"/>
                  </a:lnTo>
                  <a:lnTo>
                    <a:pt x="398075" y="3200"/>
                  </a:lnTo>
                  <a:lnTo>
                    <a:pt x="35052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89" name="Google Shape;689;p16"/>
            <p:cNvPicPr preferRelativeResize="0"/>
            <p:nvPr/>
          </p:nvPicPr>
          <p:blipFill rotWithShape="1">
            <a:blip r:embed="rId16">
              <a:alphaModFix/>
            </a:blip>
            <a:srcRect b="0" l="0" r="0" t="0"/>
            <a:stretch/>
          </p:blipFill>
          <p:spPr>
            <a:xfrm>
              <a:off x="7330439" y="2608580"/>
              <a:ext cx="586994" cy="586994"/>
            </a:xfrm>
            <a:prstGeom prst="rect">
              <a:avLst/>
            </a:prstGeom>
            <a:noFill/>
            <a:ln>
              <a:noFill/>
            </a:ln>
          </p:spPr>
        </p:pic>
        <p:pic>
          <p:nvPicPr>
            <p:cNvPr id="690" name="Google Shape;690;p16"/>
            <p:cNvPicPr preferRelativeResize="0"/>
            <p:nvPr/>
          </p:nvPicPr>
          <p:blipFill rotWithShape="1">
            <a:blip r:embed="rId18">
              <a:alphaModFix/>
            </a:blip>
            <a:srcRect b="0" l="0" r="0" t="0"/>
            <a:stretch/>
          </p:blipFill>
          <p:spPr>
            <a:xfrm>
              <a:off x="7439660" y="2755887"/>
              <a:ext cx="368553" cy="366026"/>
            </a:xfrm>
            <a:prstGeom prst="rect">
              <a:avLst/>
            </a:prstGeom>
            <a:noFill/>
            <a:ln>
              <a:noFill/>
            </a:ln>
          </p:spPr>
        </p:pic>
        <p:pic>
          <p:nvPicPr>
            <p:cNvPr id="691" name="Google Shape;691;p16"/>
            <p:cNvPicPr preferRelativeResize="0"/>
            <p:nvPr/>
          </p:nvPicPr>
          <p:blipFill rotWithShape="1">
            <a:blip r:embed="rId19">
              <a:alphaModFix/>
            </a:blip>
            <a:srcRect b="0" l="0" r="0" t="0"/>
            <a:stretch/>
          </p:blipFill>
          <p:spPr>
            <a:xfrm>
              <a:off x="7493000" y="2771140"/>
              <a:ext cx="264159" cy="261620"/>
            </a:xfrm>
            <a:prstGeom prst="rect">
              <a:avLst/>
            </a:prstGeom>
            <a:noFill/>
            <a:ln>
              <a:noFill/>
            </a:ln>
          </p:spPr>
        </p:pic>
        <p:pic>
          <p:nvPicPr>
            <p:cNvPr id="692" name="Google Shape;692;p16"/>
            <p:cNvPicPr preferRelativeResize="0"/>
            <p:nvPr/>
          </p:nvPicPr>
          <p:blipFill rotWithShape="1">
            <a:blip r:embed="rId15">
              <a:alphaModFix/>
            </a:blip>
            <a:srcRect b="0" l="0" r="0" t="0"/>
            <a:stretch/>
          </p:blipFill>
          <p:spPr>
            <a:xfrm>
              <a:off x="1168400" y="2473960"/>
              <a:ext cx="828548" cy="828548"/>
            </a:xfrm>
            <a:prstGeom prst="rect">
              <a:avLst/>
            </a:prstGeom>
            <a:noFill/>
            <a:ln>
              <a:noFill/>
            </a:ln>
          </p:spPr>
        </p:pic>
        <p:sp>
          <p:nvSpPr>
            <p:cNvPr id="693" name="Google Shape;693;p16"/>
            <p:cNvSpPr/>
            <p:nvPr/>
          </p:nvSpPr>
          <p:spPr>
            <a:xfrm>
              <a:off x="1234439" y="2578100"/>
              <a:ext cx="701040" cy="701040"/>
            </a:xfrm>
            <a:custGeom>
              <a:rect b="b" l="l" r="r" t="t"/>
              <a:pathLst>
                <a:path extrusionOk="0" h="701039" w="701039">
                  <a:moveTo>
                    <a:pt x="350519" y="0"/>
                  </a:moveTo>
                  <a:lnTo>
                    <a:pt x="302964" y="3200"/>
                  </a:lnTo>
                  <a:lnTo>
                    <a:pt x="257351" y="12523"/>
                  </a:lnTo>
                  <a:lnTo>
                    <a:pt x="214098" y="27551"/>
                  </a:lnTo>
                  <a:lnTo>
                    <a:pt x="173623" y="47864"/>
                  </a:lnTo>
                  <a:lnTo>
                    <a:pt x="136344" y="73047"/>
                  </a:lnTo>
                  <a:lnTo>
                    <a:pt x="102679" y="102679"/>
                  </a:lnTo>
                  <a:lnTo>
                    <a:pt x="73047" y="136344"/>
                  </a:lnTo>
                  <a:lnTo>
                    <a:pt x="47864" y="173623"/>
                  </a:lnTo>
                  <a:lnTo>
                    <a:pt x="27551" y="214098"/>
                  </a:lnTo>
                  <a:lnTo>
                    <a:pt x="12523" y="257351"/>
                  </a:lnTo>
                  <a:lnTo>
                    <a:pt x="3200" y="302964"/>
                  </a:lnTo>
                  <a:lnTo>
                    <a:pt x="0" y="350520"/>
                  </a:lnTo>
                  <a:lnTo>
                    <a:pt x="3200" y="398075"/>
                  </a:lnTo>
                  <a:lnTo>
                    <a:pt x="12523" y="443688"/>
                  </a:lnTo>
                  <a:lnTo>
                    <a:pt x="27551" y="486941"/>
                  </a:lnTo>
                  <a:lnTo>
                    <a:pt x="47864" y="527416"/>
                  </a:lnTo>
                  <a:lnTo>
                    <a:pt x="73047" y="564695"/>
                  </a:lnTo>
                  <a:lnTo>
                    <a:pt x="102679" y="598360"/>
                  </a:lnTo>
                  <a:lnTo>
                    <a:pt x="136344" y="627992"/>
                  </a:lnTo>
                  <a:lnTo>
                    <a:pt x="173623" y="653175"/>
                  </a:lnTo>
                  <a:lnTo>
                    <a:pt x="214098" y="673488"/>
                  </a:lnTo>
                  <a:lnTo>
                    <a:pt x="257351" y="688516"/>
                  </a:lnTo>
                  <a:lnTo>
                    <a:pt x="302964" y="697839"/>
                  </a:lnTo>
                  <a:lnTo>
                    <a:pt x="350519" y="701039"/>
                  </a:lnTo>
                  <a:lnTo>
                    <a:pt x="398075" y="697839"/>
                  </a:lnTo>
                  <a:lnTo>
                    <a:pt x="443688" y="688516"/>
                  </a:lnTo>
                  <a:lnTo>
                    <a:pt x="486941" y="673488"/>
                  </a:lnTo>
                  <a:lnTo>
                    <a:pt x="527416" y="653175"/>
                  </a:lnTo>
                  <a:lnTo>
                    <a:pt x="564695" y="627992"/>
                  </a:lnTo>
                  <a:lnTo>
                    <a:pt x="598360" y="598360"/>
                  </a:lnTo>
                  <a:lnTo>
                    <a:pt x="627992" y="564695"/>
                  </a:lnTo>
                  <a:lnTo>
                    <a:pt x="653175" y="527416"/>
                  </a:lnTo>
                  <a:lnTo>
                    <a:pt x="673488" y="486941"/>
                  </a:lnTo>
                  <a:lnTo>
                    <a:pt x="688516" y="443688"/>
                  </a:lnTo>
                  <a:lnTo>
                    <a:pt x="697839" y="398075"/>
                  </a:lnTo>
                  <a:lnTo>
                    <a:pt x="701040" y="350520"/>
                  </a:lnTo>
                  <a:lnTo>
                    <a:pt x="697839" y="302964"/>
                  </a:lnTo>
                  <a:lnTo>
                    <a:pt x="688516" y="257351"/>
                  </a:lnTo>
                  <a:lnTo>
                    <a:pt x="673488" y="214098"/>
                  </a:lnTo>
                  <a:lnTo>
                    <a:pt x="653175" y="173623"/>
                  </a:lnTo>
                  <a:lnTo>
                    <a:pt x="627992" y="136344"/>
                  </a:lnTo>
                  <a:lnTo>
                    <a:pt x="598360" y="102679"/>
                  </a:lnTo>
                  <a:lnTo>
                    <a:pt x="564695" y="73047"/>
                  </a:lnTo>
                  <a:lnTo>
                    <a:pt x="527416" y="47864"/>
                  </a:lnTo>
                  <a:lnTo>
                    <a:pt x="486941" y="27551"/>
                  </a:lnTo>
                  <a:lnTo>
                    <a:pt x="443688" y="12523"/>
                  </a:lnTo>
                  <a:lnTo>
                    <a:pt x="398075" y="3200"/>
                  </a:lnTo>
                  <a:lnTo>
                    <a:pt x="35051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94" name="Google Shape;694;p16"/>
            <p:cNvPicPr preferRelativeResize="0"/>
            <p:nvPr/>
          </p:nvPicPr>
          <p:blipFill rotWithShape="1">
            <a:blip r:embed="rId16">
              <a:alphaModFix/>
            </a:blip>
            <a:srcRect b="0" l="0" r="0" t="0"/>
            <a:stretch/>
          </p:blipFill>
          <p:spPr>
            <a:xfrm>
              <a:off x="1290320" y="2633980"/>
              <a:ext cx="586994" cy="586994"/>
            </a:xfrm>
            <a:prstGeom prst="rect">
              <a:avLst/>
            </a:prstGeom>
            <a:noFill/>
            <a:ln>
              <a:noFill/>
            </a:ln>
          </p:spPr>
        </p:pic>
        <p:pic>
          <p:nvPicPr>
            <p:cNvPr id="695" name="Google Shape;695;p16"/>
            <p:cNvPicPr preferRelativeResize="0"/>
            <p:nvPr/>
          </p:nvPicPr>
          <p:blipFill rotWithShape="1">
            <a:blip r:embed="rId20">
              <a:alphaModFix/>
            </a:blip>
            <a:srcRect b="0" l="0" r="0" t="0"/>
            <a:stretch/>
          </p:blipFill>
          <p:spPr>
            <a:xfrm>
              <a:off x="1376680" y="4742180"/>
              <a:ext cx="366026" cy="376174"/>
            </a:xfrm>
            <a:prstGeom prst="rect">
              <a:avLst/>
            </a:prstGeom>
            <a:noFill/>
            <a:ln>
              <a:noFill/>
            </a:ln>
          </p:spPr>
        </p:pic>
        <p:sp>
          <p:nvSpPr>
            <p:cNvPr id="696" name="Google Shape;696;p16"/>
            <p:cNvSpPr/>
            <p:nvPr/>
          </p:nvSpPr>
          <p:spPr>
            <a:xfrm>
              <a:off x="1430020" y="4757419"/>
              <a:ext cx="261620" cy="271780"/>
            </a:xfrm>
            <a:custGeom>
              <a:rect b="b" l="l" r="r" t="t"/>
              <a:pathLst>
                <a:path extrusionOk="0" h="271779" w="261619">
                  <a:moveTo>
                    <a:pt x="29971" y="226440"/>
                  </a:moveTo>
                  <a:lnTo>
                    <a:pt x="21843" y="226440"/>
                  </a:lnTo>
                  <a:lnTo>
                    <a:pt x="13823" y="228385"/>
                  </a:lnTo>
                  <a:lnTo>
                    <a:pt x="6826" y="233521"/>
                  </a:lnTo>
                  <a:lnTo>
                    <a:pt x="1877" y="240799"/>
                  </a:lnTo>
                  <a:lnTo>
                    <a:pt x="0" y="249173"/>
                  </a:lnTo>
                  <a:lnTo>
                    <a:pt x="1877" y="257474"/>
                  </a:lnTo>
                  <a:lnTo>
                    <a:pt x="6826" y="264715"/>
                  </a:lnTo>
                  <a:lnTo>
                    <a:pt x="13823" y="269837"/>
                  </a:lnTo>
                  <a:lnTo>
                    <a:pt x="21843" y="271779"/>
                  </a:lnTo>
                  <a:lnTo>
                    <a:pt x="29791" y="269837"/>
                  </a:lnTo>
                  <a:lnTo>
                    <a:pt x="36750" y="264715"/>
                  </a:lnTo>
                  <a:lnTo>
                    <a:pt x="41685" y="257474"/>
                  </a:lnTo>
                  <a:lnTo>
                    <a:pt x="43561" y="249173"/>
                  </a:lnTo>
                  <a:lnTo>
                    <a:pt x="43561" y="240664"/>
                  </a:lnTo>
                  <a:lnTo>
                    <a:pt x="40893" y="237743"/>
                  </a:lnTo>
                  <a:lnTo>
                    <a:pt x="48967" y="229361"/>
                  </a:lnTo>
                  <a:lnTo>
                    <a:pt x="32639" y="229361"/>
                  </a:lnTo>
                  <a:lnTo>
                    <a:pt x="29971" y="226440"/>
                  </a:lnTo>
                  <a:close/>
                </a:path>
                <a:path extrusionOk="0" h="271779" w="261619">
                  <a:moveTo>
                    <a:pt x="179471" y="158495"/>
                  </a:moveTo>
                  <a:lnTo>
                    <a:pt x="117221" y="158495"/>
                  </a:lnTo>
                  <a:lnTo>
                    <a:pt x="122193" y="162280"/>
                  </a:lnTo>
                  <a:lnTo>
                    <a:pt x="128428" y="165242"/>
                  </a:lnTo>
                  <a:lnTo>
                    <a:pt x="135187" y="167657"/>
                  </a:lnTo>
                  <a:lnTo>
                    <a:pt x="141732" y="169798"/>
                  </a:lnTo>
                  <a:lnTo>
                    <a:pt x="141732" y="226440"/>
                  </a:lnTo>
                  <a:lnTo>
                    <a:pt x="135689" y="229617"/>
                  </a:lnTo>
                  <a:lnTo>
                    <a:pt x="130444" y="234616"/>
                  </a:lnTo>
                  <a:lnTo>
                    <a:pt x="126747" y="241210"/>
                  </a:lnTo>
                  <a:lnTo>
                    <a:pt x="125349" y="249173"/>
                  </a:lnTo>
                  <a:lnTo>
                    <a:pt x="127226" y="257474"/>
                  </a:lnTo>
                  <a:lnTo>
                    <a:pt x="132175" y="264715"/>
                  </a:lnTo>
                  <a:lnTo>
                    <a:pt x="139172" y="269837"/>
                  </a:lnTo>
                  <a:lnTo>
                    <a:pt x="147193" y="271779"/>
                  </a:lnTo>
                  <a:lnTo>
                    <a:pt x="155194" y="269837"/>
                  </a:lnTo>
                  <a:lnTo>
                    <a:pt x="162147" y="264715"/>
                  </a:lnTo>
                  <a:lnTo>
                    <a:pt x="167052" y="257474"/>
                  </a:lnTo>
                  <a:lnTo>
                    <a:pt x="168910" y="249173"/>
                  </a:lnTo>
                  <a:lnTo>
                    <a:pt x="167513" y="241210"/>
                  </a:lnTo>
                  <a:lnTo>
                    <a:pt x="163830" y="234616"/>
                  </a:lnTo>
                  <a:lnTo>
                    <a:pt x="158623" y="229617"/>
                  </a:lnTo>
                  <a:lnTo>
                    <a:pt x="152654" y="226440"/>
                  </a:lnTo>
                  <a:lnTo>
                    <a:pt x="152654" y="169798"/>
                  </a:lnTo>
                  <a:lnTo>
                    <a:pt x="162762" y="167131"/>
                  </a:lnTo>
                  <a:lnTo>
                    <a:pt x="172370" y="163131"/>
                  </a:lnTo>
                  <a:lnTo>
                    <a:pt x="179471" y="158495"/>
                  </a:lnTo>
                  <a:close/>
                </a:path>
                <a:path extrusionOk="0" h="271779" w="261619">
                  <a:moveTo>
                    <a:pt x="67484" y="76453"/>
                  </a:moveTo>
                  <a:lnTo>
                    <a:pt x="38100" y="76453"/>
                  </a:lnTo>
                  <a:lnTo>
                    <a:pt x="100838" y="104774"/>
                  </a:lnTo>
                  <a:lnTo>
                    <a:pt x="98043" y="107568"/>
                  </a:lnTo>
                  <a:lnTo>
                    <a:pt x="98043" y="118871"/>
                  </a:lnTo>
                  <a:lnTo>
                    <a:pt x="98620" y="127380"/>
                  </a:lnTo>
                  <a:lnTo>
                    <a:pt x="100457" y="135524"/>
                  </a:lnTo>
                  <a:lnTo>
                    <a:pt x="103830" y="143178"/>
                  </a:lnTo>
                  <a:lnTo>
                    <a:pt x="108966" y="149986"/>
                  </a:lnTo>
                  <a:lnTo>
                    <a:pt x="32639" y="229361"/>
                  </a:lnTo>
                  <a:lnTo>
                    <a:pt x="48967" y="229361"/>
                  </a:lnTo>
                  <a:lnTo>
                    <a:pt x="117221" y="158495"/>
                  </a:lnTo>
                  <a:lnTo>
                    <a:pt x="179471" y="158495"/>
                  </a:lnTo>
                  <a:lnTo>
                    <a:pt x="180978" y="157511"/>
                  </a:lnTo>
                  <a:lnTo>
                    <a:pt x="188087" y="149986"/>
                  </a:lnTo>
                  <a:lnTo>
                    <a:pt x="215144" y="149986"/>
                  </a:lnTo>
                  <a:lnTo>
                    <a:pt x="193548" y="138683"/>
                  </a:lnTo>
                  <a:lnTo>
                    <a:pt x="193548" y="133095"/>
                  </a:lnTo>
                  <a:lnTo>
                    <a:pt x="196215" y="127380"/>
                  </a:lnTo>
                  <a:lnTo>
                    <a:pt x="196215" y="118871"/>
                  </a:lnTo>
                  <a:lnTo>
                    <a:pt x="195669" y="110438"/>
                  </a:lnTo>
                  <a:lnTo>
                    <a:pt x="193849" y="102266"/>
                  </a:lnTo>
                  <a:lnTo>
                    <a:pt x="190482" y="94618"/>
                  </a:lnTo>
                  <a:lnTo>
                    <a:pt x="189614" y="93471"/>
                  </a:lnTo>
                  <a:lnTo>
                    <a:pt x="103505" y="93471"/>
                  </a:lnTo>
                  <a:lnTo>
                    <a:pt x="67484" y="76453"/>
                  </a:lnTo>
                  <a:close/>
                </a:path>
                <a:path extrusionOk="0" h="271779" w="261619">
                  <a:moveTo>
                    <a:pt x="215144" y="149986"/>
                  </a:moveTo>
                  <a:lnTo>
                    <a:pt x="188087" y="149986"/>
                  </a:lnTo>
                  <a:lnTo>
                    <a:pt x="218059" y="161416"/>
                  </a:lnTo>
                  <a:lnTo>
                    <a:pt x="218059" y="164210"/>
                  </a:lnTo>
                  <a:lnTo>
                    <a:pt x="219934" y="172511"/>
                  </a:lnTo>
                  <a:lnTo>
                    <a:pt x="224869" y="179752"/>
                  </a:lnTo>
                  <a:lnTo>
                    <a:pt x="231828" y="184874"/>
                  </a:lnTo>
                  <a:lnTo>
                    <a:pt x="239775" y="186816"/>
                  </a:lnTo>
                  <a:lnTo>
                    <a:pt x="247796" y="184874"/>
                  </a:lnTo>
                  <a:lnTo>
                    <a:pt x="254793" y="179752"/>
                  </a:lnTo>
                  <a:lnTo>
                    <a:pt x="259742" y="172511"/>
                  </a:lnTo>
                  <a:lnTo>
                    <a:pt x="261619" y="164210"/>
                  </a:lnTo>
                  <a:lnTo>
                    <a:pt x="259742" y="155910"/>
                  </a:lnTo>
                  <a:lnTo>
                    <a:pt x="257690" y="152907"/>
                  </a:lnTo>
                  <a:lnTo>
                    <a:pt x="220725" y="152907"/>
                  </a:lnTo>
                  <a:lnTo>
                    <a:pt x="215144" y="149986"/>
                  </a:lnTo>
                  <a:close/>
                </a:path>
                <a:path extrusionOk="0" h="271779" w="261619">
                  <a:moveTo>
                    <a:pt x="239775" y="141604"/>
                  </a:moveTo>
                  <a:lnTo>
                    <a:pt x="231648" y="141604"/>
                  </a:lnTo>
                  <a:lnTo>
                    <a:pt x="226187" y="144398"/>
                  </a:lnTo>
                  <a:lnTo>
                    <a:pt x="220725" y="152907"/>
                  </a:lnTo>
                  <a:lnTo>
                    <a:pt x="257690" y="152907"/>
                  </a:lnTo>
                  <a:lnTo>
                    <a:pt x="254793" y="148669"/>
                  </a:lnTo>
                  <a:lnTo>
                    <a:pt x="247796" y="143547"/>
                  </a:lnTo>
                  <a:lnTo>
                    <a:pt x="239775" y="141604"/>
                  </a:lnTo>
                  <a:close/>
                </a:path>
                <a:path extrusionOk="0" h="271779" w="261619">
                  <a:moveTo>
                    <a:pt x="147193" y="67944"/>
                  </a:moveTo>
                  <a:lnTo>
                    <a:pt x="133490" y="69933"/>
                  </a:lnTo>
                  <a:lnTo>
                    <a:pt x="121300" y="75374"/>
                  </a:lnTo>
                  <a:lnTo>
                    <a:pt x="111134" y="83482"/>
                  </a:lnTo>
                  <a:lnTo>
                    <a:pt x="103505" y="93471"/>
                  </a:lnTo>
                  <a:lnTo>
                    <a:pt x="189614" y="93471"/>
                  </a:lnTo>
                  <a:lnTo>
                    <a:pt x="185293" y="87756"/>
                  </a:lnTo>
                  <a:lnTo>
                    <a:pt x="193492" y="79247"/>
                  </a:lnTo>
                  <a:lnTo>
                    <a:pt x="177165" y="79247"/>
                  </a:lnTo>
                  <a:lnTo>
                    <a:pt x="170535" y="73892"/>
                  </a:lnTo>
                  <a:lnTo>
                    <a:pt x="163179" y="70405"/>
                  </a:lnTo>
                  <a:lnTo>
                    <a:pt x="155322" y="68514"/>
                  </a:lnTo>
                  <a:lnTo>
                    <a:pt x="147193" y="67944"/>
                  </a:lnTo>
                  <a:close/>
                </a:path>
                <a:path extrusionOk="0" h="271779" w="261619">
                  <a:moveTo>
                    <a:pt x="21843" y="39623"/>
                  </a:moveTo>
                  <a:lnTo>
                    <a:pt x="13823" y="41566"/>
                  </a:lnTo>
                  <a:lnTo>
                    <a:pt x="6826" y="46688"/>
                  </a:lnTo>
                  <a:lnTo>
                    <a:pt x="1877" y="53929"/>
                  </a:lnTo>
                  <a:lnTo>
                    <a:pt x="0" y="62229"/>
                  </a:lnTo>
                  <a:lnTo>
                    <a:pt x="1877" y="70604"/>
                  </a:lnTo>
                  <a:lnTo>
                    <a:pt x="6826" y="77882"/>
                  </a:lnTo>
                  <a:lnTo>
                    <a:pt x="13823" y="83018"/>
                  </a:lnTo>
                  <a:lnTo>
                    <a:pt x="21843" y="84962"/>
                  </a:lnTo>
                  <a:lnTo>
                    <a:pt x="27305" y="84962"/>
                  </a:lnTo>
                  <a:lnTo>
                    <a:pt x="35433" y="82041"/>
                  </a:lnTo>
                  <a:lnTo>
                    <a:pt x="38100" y="76453"/>
                  </a:lnTo>
                  <a:lnTo>
                    <a:pt x="67484" y="76453"/>
                  </a:lnTo>
                  <a:lnTo>
                    <a:pt x="43561" y="65150"/>
                  </a:lnTo>
                  <a:lnTo>
                    <a:pt x="43561" y="62229"/>
                  </a:lnTo>
                  <a:lnTo>
                    <a:pt x="41685" y="53929"/>
                  </a:lnTo>
                  <a:lnTo>
                    <a:pt x="36750" y="46688"/>
                  </a:lnTo>
                  <a:lnTo>
                    <a:pt x="29791" y="41566"/>
                  </a:lnTo>
                  <a:lnTo>
                    <a:pt x="21843" y="39623"/>
                  </a:lnTo>
                  <a:close/>
                </a:path>
                <a:path extrusionOk="0" h="271779" w="261619">
                  <a:moveTo>
                    <a:pt x="239775" y="0"/>
                  </a:moveTo>
                  <a:lnTo>
                    <a:pt x="231828" y="1942"/>
                  </a:lnTo>
                  <a:lnTo>
                    <a:pt x="224869" y="7064"/>
                  </a:lnTo>
                  <a:lnTo>
                    <a:pt x="219934" y="14305"/>
                  </a:lnTo>
                  <a:lnTo>
                    <a:pt x="218059" y="22605"/>
                  </a:lnTo>
                  <a:lnTo>
                    <a:pt x="218059" y="31114"/>
                  </a:lnTo>
                  <a:lnTo>
                    <a:pt x="220725" y="33908"/>
                  </a:lnTo>
                  <a:lnTo>
                    <a:pt x="177165" y="79247"/>
                  </a:lnTo>
                  <a:lnTo>
                    <a:pt x="193492" y="79247"/>
                  </a:lnTo>
                  <a:lnTo>
                    <a:pt x="228981" y="42417"/>
                  </a:lnTo>
                  <a:lnTo>
                    <a:pt x="249095" y="42417"/>
                  </a:lnTo>
                  <a:lnTo>
                    <a:pt x="254793" y="38211"/>
                  </a:lnTo>
                  <a:lnTo>
                    <a:pt x="259742" y="30926"/>
                  </a:lnTo>
                  <a:lnTo>
                    <a:pt x="261619" y="22605"/>
                  </a:lnTo>
                  <a:lnTo>
                    <a:pt x="259742" y="14305"/>
                  </a:lnTo>
                  <a:lnTo>
                    <a:pt x="254793" y="7064"/>
                  </a:lnTo>
                  <a:lnTo>
                    <a:pt x="247796" y="1942"/>
                  </a:lnTo>
                  <a:lnTo>
                    <a:pt x="239775" y="0"/>
                  </a:lnTo>
                  <a:close/>
                </a:path>
                <a:path extrusionOk="0" h="271779" w="261619">
                  <a:moveTo>
                    <a:pt x="249095" y="42417"/>
                  </a:moveTo>
                  <a:lnTo>
                    <a:pt x="228981" y="42417"/>
                  </a:lnTo>
                  <a:lnTo>
                    <a:pt x="231648" y="45338"/>
                  </a:lnTo>
                  <a:lnTo>
                    <a:pt x="239775" y="45338"/>
                  </a:lnTo>
                  <a:lnTo>
                    <a:pt x="247796" y="43376"/>
                  </a:lnTo>
                  <a:lnTo>
                    <a:pt x="249095" y="4241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97" name="Google Shape;697;p16"/>
            <p:cNvPicPr preferRelativeResize="0"/>
            <p:nvPr/>
          </p:nvPicPr>
          <p:blipFill rotWithShape="1">
            <a:blip r:embed="rId21">
              <a:alphaModFix/>
            </a:blip>
            <a:srcRect b="0" l="0" r="0" t="0"/>
            <a:stretch/>
          </p:blipFill>
          <p:spPr>
            <a:xfrm>
              <a:off x="190499" y="1254760"/>
              <a:ext cx="2799842" cy="1280922"/>
            </a:xfrm>
            <a:prstGeom prst="rect">
              <a:avLst/>
            </a:prstGeom>
            <a:noFill/>
            <a:ln>
              <a:noFill/>
            </a:ln>
          </p:spPr>
        </p:pic>
        <p:pic>
          <p:nvPicPr>
            <p:cNvPr id="698" name="Google Shape;698;p16"/>
            <p:cNvPicPr preferRelativeResize="0"/>
            <p:nvPr/>
          </p:nvPicPr>
          <p:blipFill rotWithShape="1">
            <a:blip r:embed="rId22">
              <a:alphaModFix/>
            </a:blip>
            <a:srcRect b="0" l="0" r="0" t="0"/>
            <a:stretch/>
          </p:blipFill>
          <p:spPr>
            <a:xfrm>
              <a:off x="358140" y="1407160"/>
              <a:ext cx="2471420" cy="982979"/>
            </a:xfrm>
            <a:prstGeom prst="rect">
              <a:avLst/>
            </a:prstGeom>
            <a:noFill/>
            <a:ln>
              <a:noFill/>
            </a:ln>
          </p:spPr>
        </p:pic>
      </p:grpSp>
      <p:grpSp>
        <p:nvGrpSpPr>
          <p:cNvPr id="699" name="Google Shape;699;p16"/>
          <p:cNvGrpSpPr/>
          <p:nvPr/>
        </p:nvGrpSpPr>
        <p:grpSpPr>
          <a:xfrm>
            <a:off x="3258820" y="1287780"/>
            <a:ext cx="2797302" cy="1280922"/>
            <a:chOff x="3258820" y="1287780"/>
            <a:chExt cx="2797302" cy="1280922"/>
          </a:xfrm>
        </p:grpSpPr>
        <p:pic>
          <p:nvPicPr>
            <p:cNvPr id="700" name="Google Shape;700;p16"/>
            <p:cNvPicPr preferRelativeResize="0"/>
            <p:nvPr/>
          </p:nvPicPr>
          <p:blipFill rotWithShape="1">
            <a:blip r:embed="rId23">
              <a:alphaModFix/>
            </a:blip>
            <a:srcRect b="0" l="0" r="0" t="0"/>
            <a:stretch/>
          </p:blipFill>
          <p:spPr>
            <a:xfrm>
              <a:off x="3258820" y="1287780"/>
              <a:ext cx="2797302" cy="1280922"/>
            </a:xfrm>
            <a:prstGeom prst="rect">
              <a:avLst/>
            </a:prstGeom>
            <a:noFill/>
            <a:ln>
              <a:noFill/>
            </a:ln>
          </p:spPr>
        </p:pic>
        <p:pic>
          <p:nvPicPr>
            <p:cNvPr id="701" name="Google Shape;701;p16"/>
            <p:cNvPicPr preferRelativeResize="0"/>
            <p:nvPr/>
          </p:nvPicPr>
          <p:blipFill rotWithShape="1">
            <a:blip r:embed="rId24">
              <a:alphaModFix/>
            </a:blip>
            <a:srcRect b="0" l="0" r="0" t="0"/>
            <a:stretch/>
          </p:blipFill>
          <p:spPr>
            <a:xfrm>
              <a:off x="3426460" y="1440180"/>
              <a:ext cx="2468879" cy="982980"/>
            </a:xfrm>
            <a:prstGeom prst="rect">
              <a:avLst/>
            </a:prstGeom>
            <a:noFill/>
            <a:ln>
              <a:noFill/>
            </a:ln>
          </p:spPr>
        </p:pic>
      </p:grpSp>
      <p:grpSp>
        <p:nvGrpSpPr>
          <p:cNvPr id="702" name="Google Shape;702;p16"/>
          <p:cNvGrpSpPr/>
          <p:nvPr/>
        </p:nvGrpSpPr>
        <p:grpSpPr>
          <a:xfrm>
            <a:off x="6205220" y="1275080"/>
            <a:ext cx="2901442" cy="1280922"/>
            <a:chOff x="6205220" y="1275080"/>
            <a:chExt cx="2901442" cy="1280922"/>
          </a:xfrm>
        </p:grpSpPr>
        <p:pic>
          <p:nvPicPr>
            <p:cNvPr id="703" name="Google Shape;703;p16"/>
            <p:cNvPicPr preferRelativeResize="0"/>
            <p:nvPr/>
          </p:nvPicPr>
          <p:blipFill rotWithShape="1">
            <a:blip r:embed="rId25">
              <a:alphaModFix/>
            </a:blip>
            <a:srcRect b="0" l="0" r="0" t="0"/>
            <a:stretch/>
          </p:blipFill>
          <p:spPr>
            <a:xfrm>
              <a:off x="6205220" y="1275080"/>
              <a:ext cx="2901442" cy="1280922"/>
            </a:xfrm>
            <a:prstGeom prst="rect">
              <a:avLst/>
            </a:prstGeom>
            <a:noFill/>
            <a:ln>
              <a:noFill/>
            </a:ln>
          </p:spPr>
        </p:pic>
        <p:pic>
          <p:nvPicPr>
            <p:cNvPr id="704" name="Google Shape;704;p16"/>
            <p:cNvPicPr preferRelativeResize="0"/>
            <p:nvPr/>
          </p:nvPicPr>
          <p:blipFill rotWithShape="1">
            <a:blip r:embed="rId26">
              <a:alphaModFix/>
            </a:blip>
            <a:srcRect b="0" l="0" r="0" t="0"/>
            <a:stretch/>
          </p:blipFill>
          <p:spPr>
            <a:xfrm>
              <a:off x="6372860" y="1427480"/>
              <a:ext cx="2573019" cy="982980"/>
            </a:xfrm>
            <a:prstGeom prst="rect">
              <a:avLst/>
            </a:prstGeom>
            <a:noFill/>
            <a:ln>
              <a:noFill/>
            </a:ln>
          </p:spPr>
        </p:pic>
      </p:grpSp>
      <p:sp>
        <p:nvSpPr>
          <p:cNvPr id="705" name="Google Shape;705;p16"/>
          <p:cNvSpPr txBox="1"/>
          <p:nvPr/>
        </p:nvSpPr>
        <p:spPr>
          <a:xfrm>
            <a:off x="3559950" y="1539797"/>
            <a:ext cx="2247857" cy="751488"/>
          </a:xfrm>
          <a:prstGeom prst="rect">
            <a:avLst/>
          </a:prstGeom>
          <a:noFill/>
          <a:ln>
            <a:noFill/>
          </a:ln>
        </p:spPr>
        <p:txBody>
          <a:bodyPr anchorCtr="0" anchor="t" bIns="0" lIns="0" spcFirstLastPara="1" rIns="0" wrap="square" tIns="12700">
            <a:spAutoFit/>
          </a:bodyPr>
          <a:lstStyle/>
          <a:p>
            <a:pPr indent="6350" lvl="0" marL="12700" marR="5080" rtl="0" algn="ctr">
              <a:lnSpc>
                <a:spcPct val="100000"/>
              </a:lnSpc>
              <a:spcBef>
                <a:spcPts val="0"/>
              </a:spcBef>
              <a:spcAft>
                <a:spcPts val="0"/>
              </a:spcAft>
              <a:buNone/>
            </a:pPr>
            <a:r>
              <a:rPr b="1" lang="en-ID" sz="1200">
                <a:solidFill>
                  <a:schemeClr val="dk1"/>
                </a:solidFill>
                <a:latin typeface="Arial Narrow"/>
                <a:ea typeface="Arial Narrow"/>
                <a:cs typeface="Arial Narrow"/>
                <a:sym typeface="Arial Narrow"/>
              </a:rPr>
              <a:t>KEBERHASILAN INOVASI IT / DIGITAL YAITU TARGET CAPAIAN KEPENGASUHAN DIGITAL OLEH SPN POLDA JATIM</a:t>
            </a:r>
            <a:endParaRPr sz="1200">
              <a:solidFill>
                <a:schemeClr val="dk1"/>
              </a:solidFill>
              <a:latin typeface="Arial Narrow"/>
              <a:ea typeface="Arial Narrow"/>
              <a:cs typeface="Arial Narrow"/>
              <a:sym typeface="Arial Narrow"/>
            </a:endParaRPr>
          </a:p>
        </p:txBody>
      </p:sp>
      <p:grpSp>
        <p:nvGrpSpPr>
          <p:cNvPr id="706" name="Google Shape;706;p16"/>
          <p:cNvGrpSpPr/>
          <p:nvPr/>
        </p:nvGrpSpPr>
        <p:grpSpPr>
          <a:xfrm>
            <a:off x="195579" y="5242572"/>
            <a:ext cx="2799842" cy="1280922"/>
            <a:chOff x="195579" y="5242572"/>
            <a:chExt cx="2799842" cy="1280922"/>
          </a:xfrm>
        </p:grpSpPr>
        <p:pic>
          <p:nvPicPr>
            <p:cNvPr id="707" name="Google Shape;707;p16"/>
            <p:cNvPicPr preferRelativeResize="0"/>
            <p:nvPr/>
          </p:nvPicPr>
          <p:blipFill rotWithShape="1">
            <a:blip r:embed="rId21">
              <a:alphaModFix/>
            </a:blip>
            <a:srcRect b="0" l="0" r="0" t="0"/>
            <a:stretch/>
          </p:blipFill>
          <p:spPr>
            <a:xfrm>
              <a:off x="195579" y="5242572"/>
              <a:ext cx="2799842" cy="1280922"/>
            </a:xfrm>
            <a:prstGeom prst="rect">
              <a:avLst/>
            </a:prstGeom>
            <a:noFill/>
            <a:ln>
              <a:noFill/>
            </a:ln>
          </p:spPr>
        </p:pic>
        <p:pic>
          <p:nvPicPr>
            <p:cNvPr id="708" name="Google Shape;708;p16"/>
            <p:cNvPicPr preferRelativeResize="0"/>
            <p:nvPr/>
          </p:nvPicPr>
          <p:blipFill rotWithShape="1">
            <a:blip r:embed="rId27">
              <a:alphaModFix/>
            </a:blip>
            <a:srcRect b="0" l="0" r="0" t="0"/>
            <a:stretch/>
          </p:blipFill>
          <p:spPr>
            <a:xfrm>
              <a:off x="363219" y="5394959"/>
              <a:ext cx="2471420" cy="982980"/>
            </a:xfrm>
            <a:prstGeom prst="rect">
              <a:avLst/>
            </a:prstGeom>
            <a:noFill/>
            <a:ln>
              <a:noFill/>
            </a:ln>
          </p:spPr>
        </p:pic>
      </p:grpSp>
      <p:sp>
        <p:nvSpPr>
          <p:cNvPr id="709" name="Google Shape;709;p16"/>
          <p:cNvSpPr txBox="1"/>
          <p:nvPr/>
        </p:nvSpPr>
        <p:spPr>
          <a:xfrm>
            <a:off x="6638617" y="1530376"/>
            <a:ext cx="2213293" cy="782265"/>
          </a:xfrm>
          <a:prstGeom prst="rect">
            <a:avLst/>
          </a:prstGeom>
          <a:noFill/>
          <a:ln>
            <a:noFill/>
          </a:ln>
        </p:spPr>
        <p:txBody>
          <a:bodyPr anchorCtr="0" anchor="t" bIns="0" lIns="0" spcFirstLastPara="1" rIns="0" wrap="square" tIns="12700">
            <a:spAutoFit/>
          </a:bodyPr>
          <a:lstStyle/>
          <a:p>
            <a:pPr indent="0" lvl="0" marL="12065" marR="5080" rtl="0" algn="ctr">
              <a:lnSpc>
                <a:spcPct val="100000"/>
              </a:lnSpc>
              <a:spcBef>
                <a:spcPts val="0"/>
              </a:spcBef>
              <a:spcAft>
                <a:spcPts val="0"/>
              </a:spcAft>
              <a:buNone/>
            </a:pPr>
            <a:r>
              <a:rPr b="1" lang="en-ID" sz="1000">
                <a:solidFill>
                  <a:schemeClr val="dk1"/>
                </a:solidFill>
                <a:latin typeface="Arial Narrow"/>
                <a:ea typeface="Arial Narrow"/>
                <a:cs typeface="Arial Narrow"/>
                <a:sym typeface="Arial Narrow"/>
              </a:rPr>
              <a:t>PEMBENTUKAN KELUARGA ASUH BAGI SISWA DIKTUKBA POLRI AGAR TUMBUH RASA KEKELUARGAAN SELAMA MENJALANI PENDIDIKAN MAUPUN SELAMA DINAS DI TENGAH MASYARAKAT</a:t>
            </a:r>
            <a:endParaRPr sz="1000">
              <a:solidFill>
                <a:schemeClr val="dk1"/>
              </a:solidFill>
              <a:latin typeface="Arial Narrow"/>
              <a:ea typeface="Arial Narrow"/>
              <a:cs typeface="Arial Narrow"/>
              <a:sym typeface="Arial Narrow"/>
            </a:endParaRPr>
          </a:p>
        </p:txBody>
      </p:sp>
      <p:grpSp>
        <p:nvGrpSpPr>
          <p:cNvPr id="710" name="Google Shape;710;p16"/>
          <p:cNvGrpSpPr/>
          <p:nvPr/>
        </p:nvGrpSpPr>
        <p:grpSpPr>
          <a:xfrm>
            <a:off x="3246120" y="5260352"/>
            <a:ext cx="2799842" cy="1280922"/>
            <a:chOff x="3246120" y="5260352"/>
            <a:chExt cx="2799842" cy="1280922"/>
          </a:xfrm>
        </p:grpSpPr>
        <p:pic>
          <p:nvPicPr>
            <p:cNvPr id="711" name="Google Shape;711;p16"/>
            <p:cNvPicPr preferRelativeResize="0"/>
            <p:nvPr/>
          </p:nvPicPr>
          <p:blipFill rotWithShape="1">
            <a:blip r:embed="rId21">
              <a:alphaModFix/>
            </a:blip>
            <a:srcRect b="0" l="0" r="0" t="0"/>
            <a:stretch/>
          </p:blipFill>
          <p:spPr>
            <a:xfrm>
              <a:off x="3246120" y="5260352"/>
              <a:ext cx="2799842" cy="1280922"/>
            </a:xfrm>
            <a:prstGeom prst="rect">
              <a:avLst/>
            </a:prstGeom>
            <a:noFill/>
            <a:ln>
              <a:noFill/>
            </a:ln>
          </p:spPr>
        </p:pic>
        <p:pic>
          <p:nvPicPr>
            <p:cNvPr id="712" name="Google Shape;712;p16"/>
            <p:cNvPicPr preferRelativeResize="0"/>
            <p:nvPr/>
          </p:nvPicPr>
          <p:blipFill rotWithShape="1">
            <a:blip r:embed="rId28">
              <a:alphaModFix/>
            </a:blip>
            <a:srcRect b="0" l="0" r="0" t="0"/>
            <a:stretch/>
          </p:blipFill>
          <p:spPr>
            <a:xfrm>
              <a:off x="3413760" y="5412739"/>
              <a:ext cx="2471419" cy="982980"/>
            </a:xfrm>
            <a:prstGeom prst="rect">
              <a:avLst/>
            </a:prstGeom>
            <a:noFill/>
            <a:ln>
              <a:noFill/>
            </a:ln>
          </p:spPr>
        </p:pic>
      </p:grpSp>
      <p:sp>
        <p:nvSpPr>
          <p:cNvPr id="713" name="Google Shape;713;p16"/>
          <p:cNvSpPr txBox="1"/>
          <p:nvPr/>
        </p:nvSpPr>
        <p:spPr>
          <a:xfrm>
            <a:off x="534294" y="5422323"/>
            <a:ext cx="2114173" cy="874598"/>
          </a:xfrm>
          <a:prstGeom prst="rect">
            <a:avLst/>
          </a:prstGeom>
          <a:noFill/>
          <a:ln>
            <a:noFill/>
          </a:ln>
        </p:spPr>
        <p:txBody>
          <a:bodyPr anchorCtr="0" anchor="t" bIns="0" lIns="0" spcFirstLastPara="1" rIns="0" wrap="square" tIns="12700">
            <a:spAutoFit/>
          </a:bodyPr>
          <a:lstStyle/>
          <a:p>
            <a:pPr indent="121920" lvl="0" marL="12700" marR="5080" rtl="0" algn="ctr">
              <a:lnSpc>
                <a:spcPct val="100000"/>
              </a:lnSpc>
              <a:spcBef>
                <a:spcPts val="0"/>
              </a:spcBef>
              <a:spcAft>
                <a:spcPts val="0"/>
              </a:spcAft>
              <a:buNone/>
            </a:pPr>
            <a:r>
              <a:rPr b="1" lang="en-ID" sz="1400">
                <a:solidFill>
                  <a:schemeClr val="dk1"/>
                </a:solidFill>
                <a:latin typeface="Arial Narrow"/>
                <a:ea typeface="Arial Narrow"/>
                <a:cs typeface="Arial Narrow"/>
                <a:sym typeface="Arial Narrow"/>
              </a:rPr>
              <a:t>TELAH DIBUAT DAN DIDISTRUBISKAN BUKU SAKU PANDUAN KEPADA PENGASUH</a:t>
            </a:r>
            <a:endParaRPr sz="1400">
              <a:solidFill>
                <a:schemeClr val="dk1"/>
              </a:solidFill>
              <a:latin typeface="Arial Narrow"/>
              <a:ea typeface="Arial Narrow"/>
              <a:cs typeface="Arial Narrow"/>
              <a:sym typeface="Arial Narrow"/>
            </a:endParaRPr>
          </a:p>
        </p:txBody>
      </p:sp>
      <p:grpSp>
        <p:nvGrpSpPr>
          <p:cNvPr id="714" name="Google Shape;714;p16"/>
          <p:cNvGrpSpPr/>
          <p:nvPr/>
        </p:nvGrpSpPr>
        <p:grpSpPr>
          <a:xfrm>
            <a:off x="6266179" y="5247652"/>
            <a:ext cx="2799842" cy="1280922"/>
            <a:chOff x="6266179" y="5247652"/>
            <a:chExt cx="2799842" cy="1280922"/>
          </a:xfrm>
        </p:grpSpPr>
        <p:pic>
          <p:nvPicPr>
            <p:cNvPr id="715" name="Google Shape;715;p16"/>
            <p:cNvPicPr preferRelativeResize="0"/>
            <p:nvPr/>
          </p:nvPicPr>
          <p:blipFill rotWithShape="1">
            <a:blip r:embed="rId21">
              <a:alphaModFix/>
            </a:blip>
            <a:srcRect b="0" l="0" r="0" t="0"/>
            <a:stretch/>
          </p:blipFill>
          <p:spPr>
            <a:xfrm>
              <a:off x="6266179" y="5247652"/>
              <a:ext cx="2799842" cy="1280922"/>
            </a:xfrm>
            <a:prstGeom prst="rect">
              <a:avLst/>
            </a:prstGeom>
            <a:noFill/>
            <a:ln>
              <a:noFill/>
            </a:ln>
          </p:spPr>
        </p:pic>
        <p:pic>
          <p:nvPicPr>
            <p:cNvPr id="716" name="Google Shape;716;p16"/>
            <p:cNvPicPr preferRelativeResize="0"/>
            <p:nvPr/>
          </p:nvPicPr>
          <p:blipFill rotWithShape="1">
            <a:blip r:embed="rId28">
              <a:alphaModFix/>
            </a:blip>
            <a:srcRect b="0" l="0" r="0" t="0"/>
            <a:stretch/>
          </p:blipFill>
          <p:spPr>
            <a:xfrm>
              <a:off x="6433819" y="5400039"/>
              <a:ext cx="2471420" cy="982980"/>
            </a:xfrm>
            <a:prstGeom prst="rect">
              <a:avLst/>
            </a:prstGeom>
            <a:noFill/>
            <a:ln>
              <a:noFill/>
            </a:ln>
          </p:spPr>
        </p:pic>
      </p:grpSp>
      <p:sp>
        <p:nvSpPr>
          <p:cNvPr id="717" name="Google Shape;717;p16"/>
          <p:cNvSpPr txBox="1"/>
          <p:nvPr/>
        </p:nvSpPr>
        <p:spPr>
          <a:xfrm>
            <a:off x="3610260" y="5482529"/>
            <a:ext cx="2167763" cy="869469"/>
          </a:xfrm>
          <a:prstGeom prst="rect">
            <a:avLst/>
          </a:prstGeom>
          <a:noFill/>
          <a:ln>
            <a:noFill/>
          </a:ln>
        </p:spPr>
        <p:txBody>
          <a:bodyPr anchorCtr="0" anchor="t" bIns="0" lIns="0" spcFirstLastPara="1" rIns="0" wrap="square" tIns="7600">
            <a:spAutoFit/>
          </a:bodyPr>
          <a:lstStyle/>
          <a:p>
            <a:pPr indent="0" lvl="0" marL="0" marR="5080" rtl="0" algn="ctr">
              <a:spcBef>
                <a:spcPts val="0"/>
              </a:spcBef>
              <a:spcAft>
                <a:spcPts val="0"/>
              </a:spcAft>
              <a:buNone/>
            </a:pPr>
            <a:r>
              <a:rPr b="1" lang="en-ID" sz="1400">
                <a:solidFill>
                  <a:schemeClr val="dk1"/>
                </a:solidFill>
                <a:latin typeface="Arial Narrow"/>
                <a:ea typeface="Arial Narrow"/>
                <a:cs typeface="Arial Narrow"/>
                <a:sym typeface="Arial Narrow"/>
              </a:rPr>
              <a:t>PEMUTARAN FILM PERJUANGAN POLRI KEPADA SELURUH SISWA DIKTUK BINTARA POLRI</a:t>
            </a:r>
            <a:endParaRPr sz="1400">
              <a:solidFill>
                <a:schemeClr val="dk1"/>
              </a:solidFill>
              <a:latin typeface="Arial Narrow"/>
              <a:ea typeface="Arial Narrow"/>
              <a:cs typeface="Arial Narrow"/>
              <a:sym typeface="Arial Narrow"/>
            </a:endParaRPr>
          </a:p>
        </p:txBody>
      </p:sp>
      <p:grpSp>
        <p:nvGrpSpPr>
          <p:cNvPr id="718" name="Google Shape;718;p16"/>
          <p:cNvGrpSpPr/>
          <p:nvPr/>
        </p:nvGrpSpPr>
        <p:grpSpPr>
          <a:xfrm>
            <a:off x="9151619" y="5240045"/>
            <a:ext cx="2799842" cy="1278382"/>
            <a:chOff x="9151619" y="5240045"/>
            <a:chExt cx="2799842" cy="1278382"/>
          </a:xfrm>
        </p:grpSpPr>
        <p:pic>
          <p:nvPicPr>
            <p:cNvPr id="719" name="Google Shape;719;p16"/>
            <p:cNvPicPr preferRelativeResize="0"/>
            <p:nvPr/>
          </p:nvPicPr>
          <p:blipFill rotWithShape="1">
            <a:blip r:embed="rId29">
              <a:alphaModFix/>
            </a:blip>
            <a:srcRect b="0" l="0" r="0" t="0"/>
            <a:stretch/>
          </p:blipFill>
          <p:spPr>
            <a:xfrm>
              <a:off x="9151619" y="5240045"/>
              <a:ext cx="2799842" cy="1278382"/>
            </a:xfrm>
            <a:prstGeom prst="rect">
              <a:avLst/>
            </a:prstGeom>
            <a:noFill/>
            <a:ln>
              <a:noFill/>
            </a:ln>
          </p:spPr>
        </p:pic>
        <p:pic>
          <p:nvPicPr>
            <p:cNvPr id="720" name="Google Shape;720;p16"/>
            <p:cNvPicPr preferRelativeResize="0"/>
            <p:nvPr/>
          </p:nvPicPr>
          <p:blipFill rotWithShape="1">
            <a:blip r:embed="rId30">
              <a:alphaModFix/>
            </a:blip>
            <a:srcRect b="0" l="0" r="0" t="0"/>
            <a:stretch/>
          </p:blipFill>
          <p:spPr>
            <a:xfrm>
              <a:off x="9319259" y="5392419"/>
              <a:ext cx="2471420" cy="980440"/>
            </a:xfrm>
            <a:prstGeom prst="rect">
              <a:avLst/>
            </a:prstGeom>
            <a:noFill/>
            <a:ln>
              <a:noFill/>
            </a:ln>
          </p:spPr>
        </p:pic>
      </p:grpSp>
      <p:sp>
        <p:nvSpPr>
          <p:cNvPr id="721" name="Google Shape;721;p16"/>
          <p:cNvSpPr txBox="1"/>
          <p:nvPr/>
        </p:nvSpPr>
        <p:spPr>
          <a:xfrm>
            <a:off x="467798" y="1495111"/>
            <a:ext cx="2285210" cy="800219"/>
          </a:xfrm>
          <a:prstGeom prst="rect">
            <a:avLst/>
          </a:prstGeom>
          <a:noFill/>
          <a:ln>
            <a:noFill/>
          </a:ln>
        </p:spPr>
        <p:txBody>
          <a:bodyPr anchorCtr="0" anchor="t" bIns="0" lIns="0" spcFirstLastPara="1" rIns="0" wrap="square" tIns="0">
            <a:spAutoFit/>
          </a:bodyPr>
          <a:lstStyle/>
          <a:p>
            <a:pPr indent="0" lvl="0" marL="0" marR="5080" rtl="0" algn="ctr">
              <a:spcBef>
                <a:spcPts val="0"/>
              </a:spcBef>
              <a:spcAft>
                <a:spcPts val="0"/>
              </a:spcAft>
              <a:buNone/>
            </a:pPr>
            <a:r>
              <a:rPr b="1" lang="en-ID" sz="1300">
                <a:solidFill>
                  <a:schemeClr val="dk1"/>
                </a:solidFill>
                <a:latin typeface="Arial Narrow"/>
                <a:ea typeface="Arial Narrow"/>
                <a:cs typeface="Arial Narrow"/>
                <a:sym typeface="Arial Narrow"/>
              </a:rPr>
              <a:t>DILAKSANAKAN PELATIHAN KONSELOR UNTUK PENGASUH, TENAGA PENDIDIK DAN PERSONEL SPN POLDA JATIM</a:t>
            </a:r>
            <a:endParaRPr sz="1300">
              <a:solidFill>
                <a:schemeClr val="dk1"/>
              </a:solidFill>
              <a:latin typeface="Arial Narrow"/>
              <a:ea typeface="Arial Narrow"/>
              <a:cs typeface="Arial Narrow"/>
              <a:sym typeface="Arial Narrow"/>
            </a:endParaRPr>
          </a:p>
        </p:txBody>
      </p:sp>
      <p:grpSp>
        <p:nvGrpSpPr>
          <p:cNvPr id="722" name="Google Shape;722;p16"/>
          <p:cNvGrpSpPr/>
          <p:nvPr/>
        </p:nvGrpSpPr>
        <p:grpSpPr>
          <a:xfrm>
            <a:off x="1478547" y="993888"/>
            <a:ext cx="10713804" cy="4401763"/>
            <a:chOff x="1589364" y="924560"/>
            <a:chExt cx="10713804" cy="4401763"/>
          </a:xfrm>
        </p:grpSpPr>
        <p:pic>
          <p:nvPicPr>
            <p:cNvPr id="723" name="Google Shape;723;p16"/>
            <p:cNvPicPr preferRelativeResize="0"/>
            <p:nvPr/>
          </p:nvPicPr>
          <p:blipFill rotWithShape="1">
            <a:blip r:embed="rId31">
              <a:alphaModFix/>
            </a:blip>
            <a:srcRect b="0" l="0" r="0" t="0"/>
            <a:stretch/>
          </p:blipFill>
          <p:spPr>
            <a:xfrm>
              <a:off x="1589364" y="2720989"/>
              <a:ext cx="264159" cy="264159"/>
            </a:xfrm>
            <a:prstGeom prst="rect">
              <a:avLst/>
            </a:prstGeom>
            <a:noFill/>
            <a:ln>
              <a:noFill/>
            </a:ln>
          </p:spPr>
        </p:pic>
        <p:pic>
          <p:nvPicPr>
            <p:cNvPr id="724" name="Google Shape;724;p16"/>
            <p:cNvPicPr preferRelativeResize="0"/>
            <p:nvPr/>
          </p:nvPicPr>
          <p:blipFill rotWithShape="1">
            <a:blip r:embed="rId32">
              <a:alphaModFix/>
            </a:blip>
            <a:srcRect b="0" l="0" r="0" t="0"/>
            <a:stretch/>
          </p:blipFill>
          <p:spPr>
            <a:xfrm>
              <a:off x="9245600" y="924560"/>
              <a:ext cx="2946400" cy="4381754"/>
            </a:xfrm>
            <a:prstGeom prst="rect">
              <a:avLst/>
            </a:prstGeom>
            <a:noFill/>
            <a:ln>
              <a:noFill/>
            </a:ln>
          </p:spPr>
        </p:pic>
        <p:sp>
          <p:nvSpPr>
            <p:cNvPr id="725" name="Google Shape;725;p16"/>
            <p:cNvSpPr/>
            <p:nvPr/>
          </p:nvSpPr>
          <p:spPr>
            <a:xfrm>
              <a:off x="10991595" y="3260344"/>
              <a:ext cx="618490" cy="885190"/>
            </a:xfrm>
            <a:custGeom>
              <a:rect b="b" l="l" r="r" t="t"/>
              <a:pathLst>
                <a:path extrusionOk="0" h="885189" w="618490">
                  <a:moveTo>
                    <a:pt x="235076" y="0"/>
                  </a:moveTo>
                  <a:lnTo>
                    <a:pt x="0" y="117093"/>
                  </a:lnTo>
                  <a:lnTo>
                    <a:pt x="382143" y="884808"/>
                  </a:lnTo>
                  <a:lnTo>
                    <a:pt x="618362" y="764666"/>
                  </a:lnTo>
                  <a:lnTo>
                    <a:pt x="235076" y="0"/>
                  </a:lnTo>
                  <a:close/>
                </a:path>
              </a:pathLst>
            </a:custGeom>
            <a:solidFill>
              <a:srgbClr val="96969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6" name="Google Shape;726;p16"/>
            <p:cNvSpPr/>
            <p:nvPr/>
          </p:nvSpPr>
          <p:spPr>
            <a:xfrm>
              <a:off x="11005693" y="3341369"/>
              <a:ext cx="440690" cy="796925"/>
            </a:xfrm>
            <a:custGeom>
              <a:rect b="b" l="l" r="r" t="t"/>
              <a:pathLst>
                <a:path extrusionOk="0" h="796925" w="440690">
                  <a:moveTo>
                    <a:pt x="414782" y="779272"/>
                  </a:moveTo>
                  <a:lnTo>
                    <a:pt x="32131" y="12954"/>
                  </a:lnTo>
                  <a:lnTo>
                    <a:pt x="0" y="29083"/>
                  </a:lnTo>
                  <a:lnTo>
                    <a:pt x="382143" y="796798"/>
                  </a:lnTo>
                  <a:lnTo>
                    <a:pt x="414782" y="779272"/>
                  </a:lnTo>
                  <a:close/>
                </a:path>
                <a:path extrusionOk="0" h="796925" w="440690">
                  <a:moveTo>
                    <a:pt x="440436" y="767715"/>
                  </a:moveTo>
                  <a:lnTo>
                    <a:pt x="58293" y="0"/>
                  </a:lnTo>
                  <a:lnTo>
                    <a:pt x="46228" y="5969"/>
                  </a:lnTo>
                  <a:lnTo>
                    <a:pt x="425450" y="772795"/>
                  </a:lnTo>
                  <a:lnTo>
                    <a:pt x="440436" y="767715"/>
                  </a:lnTo>
                  <a:close/>
                </a:path>
              </a:pathLst>
            </a:custGeom>
            <a:solidFill>
              <a:srgbClr val="80808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7" name="Google Shape;727;p16"/>
            <p:cNvSpPr/>
            <p:nvPr/>
          </p:nvSpPr>
          <p:spPr>
            <a:xfrm>
              <a:off x="11357653" y="3934403"/>
              <a:ext cx="945515" cy="1391920"/>
            </a:xfrm>
            <a:custGeom>
              <a:rect b="b" l="l" r="r" t="t"/>
              <a:pathLst>
                <a:path extrusionOk="0" h="1391920" w="945515">
                  <a:moveTo>
                    <a:pt x="315579" y="0"/>
                  </a:moveTo>
                  <a:lnTo>
                    <a:pt x="36058" y="134288"/>
                  </a:lnTo>
                  <a:lnTo>
                    <a:pt x="3498" y="172467"/>
                  </a:lnTo>
                  <a:lnTo>
                    <a:pt x="0" y="197635"/>
                  </a:lnTo>
                  <a:lnTo>
                    <a:pt x="6467" y="222553"/>
                  </a:lnTo>
                  <a:lnTo>
                    <a:pt x="570347" y="1355266"/>
                  </a:lnTo>
                  <a:lnTo>
                    <a:pt x="586335" y="1375445"/>
                  </a:lnTo>
                  <a:lnTo>
                    <a:pt x="608526" y="1387826"/>
                  </a:lnTo>
                  <a:lnTo>
                    <a:pt x="633694" y="1391324"/>
                  </a:lnTo>
                  <a:lnTo>
                    <a:pt x="658612" y="1384857"/>
                  </a:lnTo>
                  <a:lnTo>
                    <a:pt x="911596" y="1258873"/>
                  </a:lnTo>
                  <a:lnTo>
                    <a:pt x="933323" y="1242369"/>
                  </a:lnTo>
                  <a:lnTo>
                    <a:pt x="945251" y="1221750"/>
                  </a:lnTo>
                  <a:lnTo>
                    <a:pt x="945251" y="1180263"/>
                  </a:lnTo>
                  <a:lnTo>
                    <a:pt x="378069" y="35736"/>
                  </a:lnTo>
                  <a:lnTo>
                    <a:pt x="340651" y="3462"/>
                  </a:lnTo>
                  <a:lnTo>
                    <a:pt x="315579" y="0"/>
                  </a:lnTo>
                  <a:close/>
                </a:path>
              </a:pathLst>
            </a:custGeom>
            <a:solidFill>
              <a:srgbClr val="40404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16"/>
            <p:cNvSpPr/>
            <p:nvPr/>
          </p:nvSpPr>
          <p:spPr>
            <a:xfrm>
              <a:off x="11951716" y="5195443"/>
              <a:ext cx="38100" cy="17780"/>
            </a:xfrm>
            <a:custGeom>
              <a:rect b="b" l="l" r="r" t="t"/>
              <a:pathLst>
                <a:path extrusionOk="0" h="17779" w="38100">
                  <a:moveTo>
                    <a:pt x="37718" y="0"/>
                  </a:moveTo>
                  <a:lnTo>
                    <a:pt x="0" y="17525"/>
                  </a:lnTo>
                  <a:lnTo>
                    <a:pt x="37718" y="0"/>
                  </a:lnTo>
                  <a:close/>
                </a:path>
              </a:pathLst>
            </a:custGeom>
            <a:solidFill>
              <a:srgbClr val="C2AF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16"/>
            <p:cNvSpPr/>
            <p:nvPr/>
          </p:nvSpPr>
          <p:spPr>
            <a:xfrm>
              <a:off x="11329416" y="3943350"/>
              <a:ext cx="660400" cy="1270000"/>
            </a:xfrm>
            <a:custGeom>
              <a:rect b="b" l="l" r="r" t="t"/>
              <a:pathLst>
                <a:path extrusionOk="0" h="1270000" w="660400">
                  <a:moveTo>
                    <a:pt x="36702" y="0"/>
                  </a:moveTo>
                  <a:lnTo>
                    <a:pt x="0" y="19431"/>
                  </a:lnTo>
                  <a:lnTo>
                    <a:pt x="622300" y="1269619"/>
                  </a:lnTo>
                  <a:lnTo>
                    <a:pt x="660018" y="1252093"/>
                  </a:lnTo>
                  <a:lnTo>
                    <a:pt x="36702" y="0"/>
                  </a:lnTo>
                  <a:close/>
                </a:path>
              </a:pathLst>
            </a:custGeom>
            <a:solidFill>
              <a:srgbClr val="7E7E7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16"/>
            <p:cNvSpPr/>
            <p:nvPr/>
          </p:nvSpPr>
          <p:spPr>
            <a:xfrm>
              <a:off x="11291189" y="3973322"/>
              <a:ext cx="14604" cy="8890"/>
            </a:xfrm>
            <a:custGeom>
              <a:rect b="b" l="l" r="r" t="t"/>
              <a:pathLst>
                <a:path extrusionOk="0" h="8889" w="14604">
                  <a:moveTo>
                    <a:pt x="14604" y="0"/>
                  </a:moveTo>
                  <a:lnTo>
                    <a:pt x="0" y="8508"/>
                  </a:lnTo>
                  <a:lnTo>
                    <a:pt x="14604" y="0"/>
                  </a:lnTo>
                  <a:close/>
                </a:path>
              </a:pathLst>
            </a:custGeom>
            <a:solidFill>
              <a:srgbClr val="73687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16"/>
            <p:cNvSpPr/>
            <p:nvPr/>
          </p:nvSpPr>
          <p:spPr>
            <a:xfrm>
              <a:off x="11305793" y="3971798"/>
              <a:ext cx="2540" cy="2540"/>
            </a:xfrm>
            <a:custGeom>
              <a:rect b="b" l="l" r="r" t="t"/>
              <a:pathLst>
                <a:path extrusionOk="0" h="2539" w="2540">
                  <a:moveTo>
                    <a:pt x="507" y="0"/>
                  </a:moveTo>
                  <a:lnTo>
                    <a:pt x="0" y="1524"/>
                  </a:lnTo>
                  <a:lnTo>
                    <a:pt x="1524" y="2031"/>
                  </a:lnTo>
                  <a:lnTo>
                    <a:pt x="2031" y="507"/>
                  </a:lnTo>
                  <a:lnTo>
                    <a:pt x="507" y="0"/>
                  </a:lnTo>
                  <a:close/>
                </a:path>
              </a:pathLst>
            </a:custGeom>
            <a:solidFill>
              <a:srgbClr val="60576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2" name="Google Shape;732;p16"/>
            <p:cNvSpPr/>
            <p:nvPr/>
          </p:nvSpPr>
          <p:spPr>
            <a:xfrm>
              <a:off x="11905615" y="5225414"/>
              <a:ext cx="23495" cy="10795"/>
            </a:xfrm>
            <a:custGeom>
              <a:rect b="b" l="l" r="r" t="t"/>
              <a:pathLst>
                <a:path extrusionOk="0" h="10795" w="23495">
                  <a:moveTo>
                    <a:pt x="23494" y="0"/>
                  </a:moveTo>
                  <a:lnTo>
                    <a:pt x="0" y="10541"/>
                  </a:lnTo>
                  <a:lnTo>
                    <a:pt x="23494" y="0"/>
                  </a:lnTo>
                  <a:close/>
                </a:path>
              </a:pathLst>
            </a:custGeom>
            <a:solidFill>
              <a:srgbClr val="C2AFD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3" name="Google Shape;733;p16"/>
            <p:cNvSpPr/>
            <p:nvPr/>
          </p:nvSpPr>
          <p:spPr>
            <a:xfrm>
              <a:off x="11245945" y="3972052"/>
              <a:ext cx="683260" cy="1271905"/>
            </a:xfrm>
            <a:custGeom>
              <a:rect b="b" l="l" r="r" t="t"/>
              <a:pathLst>
                <a:path extrusionOk="0" h="1271904" w="683259">
                  <a:moveTo>
                    <a:pt x="60864" y="0"/>
                  </a:moveTo>
                  <a:lnTo>
                    <a:pt x="60102" y="2031"/>
                  </a:lnTo>
                  <a:lnTo>
                    <a:pt x="37115" y="13589"/>
                  </a:lnTo>
                  <a:lnTo>
                    <a:pt x="25586" y="19857"/>
                  </a:lnTo>
                  <a:lnTo>
                    <a:pt x="309" y="63099"/>
                  </a:lnTo>
                  <a:lnTo>
                    <a:pt x="0" y="76009"/>
                  </a:lnTo>
                  <a:lnTo>
                    <a:pt x="2405" y="88919"/>
                  </a:lnTo>
                  <a:lnTo>
                    <a:pt x="571785" y="1235329"/>
                  </a:lnTo>
                  <a:lnTo>
                    <a:pt x="599039" y="1262671"/>
                  </a:lnTo>
                  <a:lnTo>
                    <a:pt x="634920" y="1271460"/>
                  </a:lnTo>
                  <a:lnTo>
                    <a:pt x="647376" y="1269714"/>
                  </a:lnTo>
                  <a:lnTo>
                    <a:pt x="660177" y="1264920"/>
                  </a:lnTo>
                  <a:lnTo>
                    <a:pt x="683164" y="1253490"/>
                  </a:lnTo>
                  <a:lnTo>
                    <a:pt x="60864" y="0"/>
                  </a:lnTo>
                  <a:close/>
                </a:path>
              </a:pathLst>
            </a:custGeom>
            <a:solidFill>
              <a:srgbClr val="58585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16"/>
            <p:cNvSpPr/>
            <p:nvPr/>
          </p:nvSpPr>
          <p:spPr>
            <a:xfrm>
              <a:off x="10957941" y="3234817"/>
              <a:ext cx="345440" cy="253365"/>
            </a:xfrm>
            <a:custGeom>
              <a:rect b="b" l="l" r="r" t="t"/>
              <a:pathLst>
                <a:path extrusionOk="0" h="253364" w="345440">
                  <a:moveTo>
                    <a:pt x="292480" y="0"/>
                  </a:moveTo>
                  <a:lnTo>
                    <a:pt x="0" y="143002"/>
                  </a:lnTo>
                  <a:lnTo>
                    <a:pt x="53593" y="253111"/>
                  </a:lnTo>
                  <a:lnTo>
                    <a:pt x="345439" y="106425"/>
                  </a:lnTo>
                  <a:lnTo>
                    <a:pt x="292480" y="0"/>
                  </a:lnTo>
                  <a:close/>
                </a:path>
              </a:pathLst>
            </a:custGeom>
            <a:solidFill>
              <a:srgbClr val="C9C9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35" name="Google Shape;735;p16"/>
            <p:cNvPicPr preferRelativeResize="0"/>
            <p:nvPr/>
          </p:nvPicPr>
          <p:blipFill rotWithShape="1">
            <a:blip r:embed="rId33">
              <a:alphaModFix/>
            </a:blip>
            <a:srcRect b="0" l="0" r="0" t="0"/>
            <a:stretch/>
          </p:blipFill>
          <p:spPr>
            <a:xfrm>
              <a:off x="10964036" y="3336798"/>
              <a:ext cx="131826" cy="145034"/>
            </a:xfrm>
            <a:prstGeom prst="rect">
              <a:avLst/>
            </a:prstGeom>
            <a:noFill/>
            <a:ln>
              <a:noFill/>
            </a:ln>
          </p:spPr>
        </p:pic>
        <p:sp>
          <p:nvSpPr>
            <p:cNvPr id="736" name="Google Shape;736;p16"/>
            <p:cNvSpPr/>
            <p:nvPr/>
          </p:nvSpPr>
          <p:spPr>
            <a:xfrm>
              <a:off x="9286129" y="947281"/>
              <a:ext cx="2548890" cy="2540000"/>
            </a:xfrm>
            <a:custGeom>
              <a:rect b="b" l="l" r="r" t="t"/>
              <a:pathLst>
                <a:path extrusionOk="0" h="2540000" w="2548890">
                  <a:moveTo>
                    <a:pt x="1478255" y="12700"/>
                  </a:moveTo>
                  <a:lnTo>
                    <a:pt x="1079199" y="12700"/>
                  </a:lnTo>
                  <a:lnTo>
                    <a:pt x="796360" y="88900"/>
                  </a:lnTo>
                  <a:lnTo>
                    <a:pt x="751444" y="114300"/>
                  </a:lnTo>
                  <a:lnTo>
                    <a:pt x="707279" y="127000"/>
                  </a:lnTo>
                  <a:lnTo>
                    <a:pt x="663908" y="152400"/>
                  </a:lnTo>
                  <a:lnTo>
                    <a:pt x="621373" y="177800"/>
                  </a:lnTo>
                  <a:lnTo>
                    <a:pt x="579718" y="203200"/>
                  </a:lnTo>
                  <a:lnTo>
                    <a:pt x="538986" y="228600"/>
                  </a:lnTo>
                  <a:lnTo>
                    <a:pt x="499220" y="266700"/>
                  </a:lnTo>
                  <a:lnTo>
                    <a:pt x="461044" y="292100"/>
                  </a:lnTo>
                  <a:lnTo>
                    <a:pt x="423926" y="330200"/>
                  </a:lnTo>
                  <a:lnTo>
                    <a:pt x="387929" y="355600"/>
                  </a:lnTo>
                  <a:lnTo>
                    <a:pt x="353114" y="393700"/>
                  </a:lnTo>
                  <a:lnTo>
                    <a:pt x="319543" y="431800"/>
                  </a:lnTo>
                  <a:lnTo>
                    <a:pt x="287281" y="469900"/>
                  </a:lnTo>
                  <a:lnTo>
                    <a:pt x="256387" y="508000"/>
                  </a:lnTo>
                  <a:lnTo>
                    <a:pt x="226926" y="546100"/>
                  </a:lnTo>
                  <a:lnTo>
                    <a:pt x="198959" y="584200"/>
                  </a:lnTo>
                  <a:lnTo>
                    <a:pt x="172548" y="635000"/>
                  </a:lnTo>
                  <a:lnTo>
                    <a:pt x="147756" y="673100"/>
                  </a:lnTo>
                  <a:lnTo>
                    <a:pt x="124645" y="723900"/>
                  </a:lnTo>
                  <a:lnTo>
                    <a:pt x="103278" y="774700"/>
                  </a:lnTo>
                  <a:lnTo>
                    <a:pt x="83717" y="825500"/>
                  </a:lnTo>
                  <a:lnTo>
                    <a:pt x="66023" y="863600"/>
                  </a:lnTo>
                  <a:lnTo>
                    <a:pt x="50431" y="914400"/>
                  </a:lnTo>
                  <a:lnTo>
                    <a:pt x="37005" y="965200"/>
                  </a:lnTo>
                  <a:lnTo>
                    <a:pt x="25712" y="1016000"/>
                  </a:lnTo>
                  <a:lnTo>
                    <a:pt x="16516" y="1066800"/>
                  </a:lnTo>
                  <a:lnTo>
                    <a:pt x="9381" y="1117600"/>
                  </a:lnTo>
                  <a:lnTo>
                    <a:pt x="4274" y="1168400"/>
                  </a:lnTo>
                  <a:lnTo>
                    <a:pt x="1158" y="1219200"/>
                  </a:lnTo>
                  <a:lnTo>
                    <a:pt x="0" y="1270000"/>
                  </a:lnTo>
                  <a:lnTo>
                    <a:pt x="763" y="1320800"/>
                  </a:lnTo>
                  <a:lnTo>
                    <a:pt x="3412" y="1371600"/>
                  </a:lnTo>
                  <a:lnTo>
                    <a:pt x="8304" y="1422400"/>
                  </a:lnTo>
                  <a:lnTo>
                    <a:pt x="15087" y="1473200"/>
                  </a:lnTo>
                  <a:lnTo>
                    <a:pt x="23739" y="1511300"/>
                  </a:lnTo>
                  <a:lnTo>
                    <a:pt x="34235" y="1562100"/>
                  </a:lnTo>
                  <a:lnTo>
                    <a:pt x="46550" y="1612900"/>
                  </a:lnTo>
                  <a:lnTo>
                    <a:pt x="60660" y="1663700"/>
                  </a:lnTo>
                  <a:lnTo>
                    <a:pt x="76540" y="1701800"/>
                  </a:lnTo>
                  <a:lnTo>
                    <a:pt x="94167" y="1752600"/>
                  </a:lnTo>
                  <a:lnTo>
                    <a:pt x="113515" y="1790700"/>
                  </a:lnTo>
                  <a:lnTo>
                    <a:pt x="134561" y="1841500"/>
                  </a:lnTo>
                  <a:lnTo>
                    <a:pt x="157280" y="1879600"/>
                  </a:lnTo>
                  <a:lnTo>
                    <a:pt x="181647" y="1930400"/>
                  </a:lnTo>
                  <a:lnTo>
                    <a:pt x="207639" y="1968500"/>
                  </a:lnTo>
                  <a:lnTo>
                    <a:pt x="235230" y="2006600"/>
                  </a:lnTo>
                  <a:lnTo>
                    <a:pt x="264397" y="2044700"/>
                  </a:lnTo>
                  <a:lnTo>
                    <a:pt x="294845" y="2082800"/>
                  </a:lnTo>
                  <a:lnTo>
                    <a:pt x="326836" y="2120900"/>
                  </a:lnTo>
                  <a:lnTo>
                    <a:pt x="360339" y="2159000"/>
                  </a:lnTo>
                  <a:lnTo>
                    <a:pt x="395327" y="2197100"/>
                  </a:lnTo>
                  <a:lnTo>
                    <a:pt x="431769" y="2222500"/>
                  </a:lnTo>
                  <a:lnTo>
                    <a:pt x="469637" y="2260600"/>
                  </a:lnTo>
                  <a:lnTo>
                    <a:pt x="508902" y="2286000"/>
                  </a:lnTo>
                  <a:lnTo>
                    <a:pt x="549535" y="2324100"/>
                  </a:lnTo>
                  <a:lnTo>
                    <a:pt x="591506" y="2349500"/>
                  </a:lnTo>
                  <a:lnTo>
                    <a:pt x="634786" y="2374900"/>
                  </a:lnTo>
                  <a:lnTo>
                    <a:pt x="679346" y="2400300"/>
                  </a:lnTo>
                  <a:lnTo>
                    <a:pt x="725157" y="2425700"/>
                  </a:lnTo>
                  <a:lnTo>
                    <a:pt x="772191" y="2438400"/>
                  </a:lnTo>
                  <a:lnTo>
                    <a:pt x="820417" y="2463800"/>
                  </a:lnTo>
                  <a:lnTo>
                    <a:pt x="919651" y="2489200"/>
                  </a:lnTo>
                  <a:lnTo>
                    <a:pt x="969705" y="2514600"/>
                  </a:lnTo>
                  <a:lnTo>
                    <a:pt x="1019914" y="2514600"/>
                  </a:lnTo>
                  <a:lnTo>
                    <a:pt x="1120568" y="2540000"/>
                  </a:lnTo>
                  <a:lnTo>
                    <a:pt x="1420342" y="2540000"/>
                  </a:lnTo>
                  <a:lnTo>
                    <a:pt x="1469377" y="2527300"/>
                  </a:lnTo>
                  <a:lnTo>
                    <a:pt x="1517997" y="2527300"/>
                  </a:lnTo>
                  <a:lnTo>
                    <a:pt x="1707245" y="2476500"/>
                  </a:lnTo>
                  <a:lnTo>
                    <a:pt x="1752975" y="2451100"/>
                  </a:lnTo>
                  <a:lnTo>
                    <a:pt x="1797964" y="2438400"/>
                  </a:lnTo>
                  <a:lnTo>
                    <a:pt x="1842156" y="2413000"/>
                  </a:lnTo>
                  <a:lnTo>
                    <a:pt x="1885497" y="2387600"/>
                  </a:lnTo>
                  <a:lnTo>
                    <a:pt x="1927932" y="2362200"/>
                  </a:lnTo>
                  <a:lnTo>
                    <a:pt x="1969406" y="2336800"/>
                  </a:lnTo>
                  <a:lnTo>
                    <a:pt x="1178506" y="2336800"/>
                  </a:lnTo>
                  <a:lnTo>
                    <a:pt x="1129995" y="2324100"/>
                  </a:lnTo>
                  <a:lnTo>
                    <a:pt x="1081450" y="2324100"/>
                  </a:lnTo>
                  <a:lnTo>
                    <a:pt x="936227" y="2286000"/>
                  </a:lnTo>
                  <a:lnTo>
                    <a:pt x="884584" y="2260600"/>
                  </a:lnTo>
                  <a:lnTo>
                    <a:pt x="834623" y="2247900"/>
                  </a:lnTo>
                  <a:lnTo>
                    <a:pt x="786347" y="2222500"/>
                  </a:lnTo>
                  <a:lnTo>
                    <a:pt x="739758" y="2197100"/>
                  </a:lnTo>
                  <a:lnTo>
                    <a:pt x="694860" y="2171700"/>
                  </a:lnTo>
                  <a:lnTo>
                    <a:pt x="651656" y="2133600"/>
                  </a:lnTo>
                  <a:lnTo>
                    <a:pt x="610148" y="2108200"/>
                  </a:lnTo>
                  <a:lnTo>
                    <a:pt x="570340" y="2070100"/>
                  </a:lnTo>
                  <a:lnTo>
                    <a:pt x="532044" y="2032000"/>
                  </a:lnTo>
                  <a:lnTo>
                    <a:pt x="495722" y="1993900"/>
                  </a:lnTo>
                  <a:lnTo>
                    <a:pt x="461404" y="1955800"/>
                  </a:lnTo>
                  <a:lnTo>
                    <a:pt x="429116" y="1917700"/>
                  </a:lnTo>
                  <a:lnTo>
                    <a:pt x="398887" y="1879600"/>
                  </a:lnTo>
                  <a:lnTo>
                    <a:pt x="370744" y="1841500"/>
                  </a:lnTo>
                  <a:lnTo>
                    <a:pt x="344715" y="1790700"/>
                  </a:lnTo>
                  <a:lnTo>
                    <a:pt x="320828" y="1752600"/>
                  </a:lnTo>
                  <a:lnTo>
                    <a:pt x="299110" y="1701800"/>
                  </a:lnTo>
                  <a:lnTo>
                    <a:pt x="279590" y="1651000"/>
                  </a:lnTo>
                  <a:lnTo>
                    <a:pt x="262294" y="1600200"/>
                  </a:lnTo>
                  <a:lnTo>
                    <a:pt x="247252" y="1562100"/>
                  </a:lnTo>
                  <a:lnTo>
                    <a:pt x="235850" y="1511300"/>
                  </a:lnTo>
                  <a:lnTo>
                    <a:pt x="226406" y="1460500"/>
                  </a:lnTo>
                  <a:lnTo>
                    <a:pt x="218964" y="1422400"/>
                  </a:lnTo>
                  <a:lnTo>
                    <a:pt x="213566" y="1371600"/>
                  </a:lnTo>
                  <a:lnTo>
                    <a:pt x="210255" y="1320800"/>
                  </a:lnTo>
                  <a:lnTo>
                    <a:pt x="209074" y="1270000"/>
                  </a:lnTo>
                  <a:lnTo>
                    <a:pt x="210065" y="1231900"/>
                  </a:lnTo>
                  <a:lnTo>
                    <a:pt x="213271" y="1181100"/>
                  </a:lnTo>
                  <a:lnTo>
                    <a:pt x="218734" y="1130300"/>
                  </a:lnTo>
                  <a:lnTo>
                    <a:pt x="226498" y="1079500"/>
                  </a:lnTo>
                  <a:lnTo>
                    <a:pt x="236604" y="1028700"/>
                  </a:lnTo>
                  <a:lnTo>
                    <a:pt x="249096" y="977900"/>
                  </a:lnTo>
                  <a:lnTo>
                    <a:pt x="264016" y="939800"/>
                  </a:lnTo>
                  <a:lnTo>
                    <a:pt x="282828" y="889000"/>
                  </a:lnTo>
                  <a:lnTo>
                    <a:pt x="303972" y="838200"/>
                  </a:lnTo>
                  <a:lnTo>
                    <a:pt x="327375" y="787400"/>
                  </a:lnTo>
                  <a:lnTo>
                    <a:pt x="352964" y="736600"/>
                  </a:lnTo>
                  <a:lnTo>
                    <a:pt x="380666" y="698500"/>
                  </a:lnTo>
                  <a:lnTo>
                    <a:pt x="410410" y="647700"/>
                  </a:lnTo>
                  <a:lnTo>
                    <a:pt x="442120" y="609600"/>
                  </a:lnTo>
                  <a:lnTo>
                    <a:pt x="475725" y="571500"/>
                  </a:lnTo>
                  <a:lnTo>
                    <a:pt x="511106" y="533400"/>
                  </a:lnTo>
                  <a:lnTo>
                    <a:pt x="548108" y="495300"/>
                  </a:lnTo>
                  <a:lnTo>
                    <a:pt x="586656" y="457200"/>
                  </a:lnTo>
                  <a:lnTo>
                    <a:pt x="626672" y="431800"/>
                  </a:lnTo>
                  <a:lnTo>
                    <a:pt x="668080" y="393700"/>
                  </a:lnTo>
                  <a:lnTo>
                    <a:pt x="710802" y="368300"/>
                  </a:lnTo>
                  <a:lnTo>
                    <a:pt x="754763" y="342900"/>
                  </a:lnTo>
                  <a:lnTo>
                    <a:pt x="799886" y="317500"/>
                  </a:lnTo>
                  <a:lnTo>
                    <a:pt x="846093" y="304800"/>
                  </a:lnTo>
                  <a:lnTo>
                    <a:pt x="893308" y="279400"/>
                  </a:lnTo>
                  <a:lnTo>
                    <a:pt x="990456" y="254000"/>
                  </a:lnTo>
                  <a:lnTo>
                    <a:pt x="1130066" y="215900"/>
                  </a:lnTo>
                  <a:lnTo>
                    <a:pt x="1225251" y="215900"/>
                  </a:lnTo>
                  <a:lnTo>
                    <a:pt x="1273293" y="203200"/>
                  </a:lnTo>
                  <a:lnTo>
                    <a:pt x="1957059" y="203200"/>
                  </a:lnTo>
                  <a:lnTo>
                    <a:pt x="1913742" y="177800"/>
                  </a:lnTo>
                  <a:lnTo>
                    <a:pt x="1869156" y="152400"/>
                  </a:lnTo>
                  <a:lnTo>
                    <a:pt x="1823329" y="127000"/>
                  </a:lnTo>
                  <a:lnTo>
                    <a:pt x="1776288" y="101600"/>
                  </a:lnTo>
                  <a:lnTo>
                    <a:pt x="1728059" y="88900"/>
                  </a:lnTo>
                  <a:lnTo>
                    <a:pt x="1678669" y="63500"/>
                  </a:lnTo>
                  <a:lnTo>
                    <a:pt x="1478255" y="12700"/>
                  </a:lnTo>
                  <a:close/>
                </a:path>
                <a:path extrusionOk="0" h="2540000" w="2548890">
                  <a:moveTo>
                    <a:pt x="2283697" y="1612900"/>
                  </a:moveTo>
                  <a:lnTo>
                    <a:pt x="2265137" y="1663700"/>
                  </a:lnTo>
                  <a:lnTo>
                    <a:pt x="2244180" y="1714500"/>
                  </a:lnTo>
                  <a:lnTo>
                    <a:pt x="2220908" y="1765300"/>
                  </a:lnTo>
                  <a:lnTo>
                    <a:pt x="2195400" y="1803400"/>
                  </a:lnTo>
                  <a:lnTo>
                    <a:pt x="2167738" y="1854200"/>
                  </a:lnTo>
                  <a:lnTo>
                    <a:pt x="2138000" y="1892300"/>
                  </a:lnTo>
                  <a:lnTo>
                    <a:pt x="2106269" y="1943100"/>
                  </a:lnTo>
                  <a:lnTo>
                    <a:pt x="2072623" y="1981200"/>
                  </a:lnTo>
                  <a:lnTo>
                    <a:pt x="2037725" y="2019300"/>
                  </a:lnTo>
                  <a:lnTo>
                    <a:pt x="2001043" y="2057400"/>
                  </a:lnTo>
                  <a:lnTo>
                    <a:pt x="1962677" y="2082800"/>
                  </a:lnTo>
                  <a:lnTo>
                    <a:pt x="1922726" y="2120900"/>
                  </a:lnTo>
                  <a:lnTo>
                    <a:pt x="1881289" y="2146300"/>
                  </a:lnTo>
                  <a:lnTo>
                    <a:pt x="1838467" y="2171700"/>
                  </a:lnTo>
                  <a:lnTo>
                    <a:pt x="1794359" y="2197100"/>
                  </a:lnTo>
                  <a:lnTo>
                    <a:pt x="1749065" y="2222500"/>
                  </a:lnTo>
                  <a:lnTo>
                    <a:pt x="1702684" y="2247900"/>
                  </a:lnTo>
                  <a:lnTo>
                    <a:pt x="1655317" y="2260600"/>
                  </a:lnTo>
                  <a:lnTo>
                    <a:pt x="1607062" y="2286000"/>
                  </a:lnTo>
                  <a:lnTo>
                    <a:pt x="1558019" y="2298700"/>
                  </a:lnTo>
                  <a:lnTo>
                    <a:pt x="1465430" y="2324100"/>
                  </a:lnTo>
                  <a:lnTo>
                    <a:pt x="1418410" y="2324100"/>
                  </a:lnTo>
                  <a:lnTo>
                    <a:pt x="1370988" y="2336800"/>
                  </a:lnTo>
                  <a:lnTo>
                    <a:pt x="1969406" y="2336800"/>
                  </a:lnTo>
                  <a:lnTo>
                    <a:pt x="2009866" y="2311400"/>
                  </a:lnTo>
                  <a:lnTo>
                    <a:pt x="2049255" y="2286000"/>
                  </a:lnTo>
                  <a:lnTo>
                    <a:pt x="2087776" y="2247900"/>
                  </a:lnTo>
                  <a:lnTo>
                    <a:pt x="2125123" y="2222500"/>
                  </a:lnTo>
                  <a:lnTo>
                    <a:pt x="2161249" y="2184400"/>
                  </a:lnTo>
                  <a:lnTo>
                    <a:pt x="2196105" y="2159000"/>
                  </a:lnTo>
                  <a:lnTo>
                    <a:pt x="2229642" y="2120900"/>
                  </a:lnTo>
                  <a:lnTo>
                    <a:pt x="2261813" y="2082800"/>
                  </a:lnTo>
                  <a:lnTo>
                    <a:pt x="2292567" y="2044700"/>
                  </a:lnTo>
                  <a:lnTo>
                    <a:pt x="2321858" y="1993900"/>
                  </a:lnTo>
                  <a:lnTo>
                    <a:pt x="2349636" y="1955800"/>
                  </a:lnTo>
                  <a:lnTo>
                    <a:pt x="2375852" y="1917700"/>
                  </a:lnTo>
                  <a:lnTo>
                    <a:pt x="2400459" y="1866900"/>
                  </a:lnTo>
                  <a:lnTo>
                    <a:pt x="2423407" y="1828800"/>
                  </a:lnTo>
                  <a:lnTo>
                    <a:pt x="2444649" y="1778000"/>
                  </a:lnTo>
                  <a:lnTo>
                    <a:pt x="2464135" y="1727200"/>
                  </a:lnTo>
                  <a:lnTo>
                    <a:pt x="2481817" y="1676400"/>
                  </a:lnTo>
                  <a:lnTo>
                    <a:pt x="2382757" y="1651000"/>
                  </a:lnTo>
                  <a:lnTo>
                    <a:pt x="2283697" y="1612900"/>
                  </a:lnTo>
                  <a:close/>
                </a:path>
                <a:path extrusionOk="0" h="2540000" w="2548890">
                  <a:moveTo>
                    <a:pt x="1957059" y="203200"/>
                  </a:moveTo>
                  <a:lnTo>
                    <a:pt x="1273293" y="203200"/>
                  </a:lnTo>
                  <a:lnTo>
                    <a:pt x="1321553" y="215900"/>
                  </a:lnTo>
                  <a:lnTo>
                    <a:pt x="1418480" y="215900"/>
                  </a:lnTo>
                  <a:lnTo>
                    <a:pt x="1612248" y="266700"/>
                  </a:lnTo>
                  <a:lnTo>
                    <a:pt x="1663984" y="279400"/>
                  </a:lnTo>
                  <a:lnTo>
                    <a:pt x="1714190" y="304800"/>
                  </a:lnTo>
                  <a:lnTo>
                    <a:pt x="1762812" y="330200"/>
                  </a:lnTo>
                  <a:lnTo>
                    <a:pt x="1809797" y="355600"/>
                  </a:lnTo>
                  <a:lnTo>
                    <a:pt x="1855091" y="381000"/>
                  </a:lnTo>
                  <a:lnTo>
                    <a:pt x="1898641" y="406400"/>
                  </a:lnTo>
                  <a:lnTo>
                    <a:pt x="1940393" y="444500"/>
                  </a:lnTo>
                  <a:lnTo>
                    <a:pt x="1980294" y="469900"/>
                  </a:lnTo>
                  <a:lnTo>
                    <a:pt x="2018080" y="508000"/>
                  </a:lnTo>
                  <a:lnTo>
                    <a:pt x="2053950" y="546100"/>
                  </a:lnTo>
                  <a:lnTo>
                    <a:pt x="2087875" y="584200"/>
                  </a:lnTo>
                  <a:lnTo>
                    <a:pt x="2119830" y="622300"/>
                  </a:lnTo>
                  <a:lnTo>
                    <a:pt x="2149786" y="673100"/>
                  </a:lnTo>
                  <a:lnTo>
                    <a:pt x="2177716" y="711200"/>
                  </a:lnTo>
                  <a:lnTo>
                    <a:pt x="2203593" y="749300"/>
                  </a:lnTo>
                  <a:lnTo>
                    <a:pt x="2227389" y="800100"/>
                  </a:lnTo>
                  <a:lnTo>
                    <a:pt x="2249078" y="850900"/>
                  </a:lnTo>
                  <a:lnTo>
                    <a:pt x="2268631" y="889000"/>
                  </a:lnTo>
                  <a:lnTo>
                    <a:pt x="2286022" y="939800"/>
                  </a:lnTo>
                  <a:lnTo>
                    <a:pt x="2312601" y="1028700"/>
                  </a:lnTo>
                  <a:lnTo>
                    <a:pt x="2322025" y="1079500"/>
                  </a:lnTo>
                  <a:lnTo>
                    <a:pt x="2329450" y="1130300"/>
                  </a:lnTo>
                  <a:lnTo>
                    <a:pt x="2334831" y="1181100"/>
                  </a:lnTo>
                  <a:lnTo>
                    <a:pt x="2338121" y="1219200"/>
                  </a:lnTo>
                  <a:lnTo>
                    <a:pt x="2339276" y="1270000"/>
                  </a:lnTo>
                  <a:lnTo>
                    <a:pt x="2338248" y="1320800"/>
                  </a:lnTo>
                  <a:lnTo>
                    <a:pt x="2334993" y="1371600"/>
                  </a:lnTo>
                  <a:lnTo>
                    <a:pt x="2329464" y="1422400"/>
                  </a:lnTo>
                  <a:lnTo>
                    <a:pt x="2321616" y="1460500"/>
                  </a:lnTo>
                  <a:lnTo>
                    <a:pt x="2311402" y="1511300"/>
                  </a:lnTo>
                  <a:lnTo>
                    <a:pt x="2298778" y="1562100"/>
                  </a:lnTo>
                  <a:lnTo>
                    <a:pt x="2283697" y="1612900"/>
                  </a:lnTo>
                  <a:lnTo>
                    <a:pt x="2382757" y="1651000"/>
                  </a:lnTo>
                  <a:lnTo>
                    <a:pt x="2481817" y="1676400"/>
                  </a:lnTo>
                  <a:lnTo>
                    <a:pt x="2497582" y="1625600"/>
                  </a:lnTo>
                  <a:lnTo>
                    <a:pt x="2511145" y="1574800"/>
                  </a:lnTo>
                  <a:lnTo>
                    <a:pt x="2522546" y="1524000"/>
                  </a:lnTo>
                  <a:lnTo>
                    <a:pt x="2531823" y="1473200"/>
                  </a:lnTo>
                  <a:lnTo>
                    <a:pt x="2539015" y="1422400"/>
                  </a:lnTo>
                  <a:lnTo>
                    <a:pt x="2544161" y="1371600"/>
                  </a:lnTo>
                  <a:lnTo>
                    <a:pt x="2547300" y="1320800"/>
                  </a:lnTo>
                  <a:lnTo>
                    <a:pt x="2548471" y="1270000"/>
                  </a:lnTo>
                  <a:lnTo>
                    <a:pt x="2547712" y="1219200"/>
                  </a:lnTo>
                  <a:lnTo>
                    <a:pt x="2545063" y="1181100"/>
                  </a:lnTo>
                  <a:lnTo>
                    <a:pt x="2540040" y="1130300"/>
                  </a:lnTo>
                  <a:lnTo>
                    <a:pt x="2533162" y="1079500"/>
                  </a:lnTo>
                  <a:lnTo>
                    <a:pt x="2524455" y="1028700"/>
                  </a:lnTo>
                  <a:lnTo>
                    <a:pt x="2513939" y="977900"/>
                  </a:lnTo>
                  <a:lnTo>
                    <a:pt x="2501639" y="939800"/>
                  </a:lnTo>
                  <a:lnTo>
                    <a:pt x="2487576" y="889000"/>
                  </a:lnTo>
                  <a:lnTo>
                    <a:pt x="2471774" y="838200"/>
                  </a:lnTo>
                  <a:lnTo>
                    <a:pt x="2454255" y="800100"/>
                  </a:lnTo>
                  <a:lnTo>
                    <a:pt x="2435043" y="749300"/>
                  </a:lnTo>
                  <a:lnTo>
                    <a:pt x="2414159" y="711200"/>
                  </a:lnTo>
                  <a:lnTo>
                    <a:pt x="2391628" y="660400"/>
                  </a:lnTo>
                  <a:lnTo>
                    <a:pt x="2367471" y="622300"/>
                  </a:lnTo>
                  <a:lnTo>
                    <a:pt x="2341711" y="584200"/>
                  </a:lnTo>
                  <a:lnTo>
                    <a:pt x="2314372" y="533400"/>
                  </a:lnTo>
                  <a:lnTo>
                    <a:pt x="2285475" y="495300"/>
                  </a:lnTo>
                  <a:lnTo>
                    <a:pt x="2254766" y="457200"/>
                  </a:lnTo>
                  <a:lnTo>
                    <a:pt x="2222549" y="419100"/>
                  </a:lnTo>
                  <a:lnTo>
                    <a:pt x="2188852" y="393700"/>
                  </a:lnTo>
                  <a:lnTo>
                    <a:pt x="2153700" y="355600"/>
                  </a:lnTo>
                  <a:lnTo>
                    <a:pt x="2117120" y="317500"/>
                  </a:lnTo>
                  <a:lnTo>
                    <a:pt x="2079140" y="292100"/>
                  </a:lnTo>
                  <a:lnTo>
                    <a:pt x="2039785" y="254000"/>
                  </a:lnTo>
                  <a:lnTo>
                    <a:pt x="1999083" y="228600"/>
                  </a:lnTo>
                  <a:lnTo>
                    <a:pt x="1957059" y="203200"/>
                  </a:lnTo>
                  <a:close/>
                </a:path>
                <a:path extrusionOk="0" h="2540000" w="2548890">
                  <a:moveTo>
                    <a:pt x="1377576" y="0"/>
                  </a:moveTo>
                  <a:lnTo>
                    <a:pt x="1177527" y="0"/>
                  </a:lnTo>
                  <a:lnTo>
                    <a:pt x="1128160" y="12700"/>
                  </a:lnTo>
                  <a:lnTo>
                    <a:pt x="1427908" y="12700"/>
                  </a:lnTo>
                  <a:lnTo>
                    <a:pt x="1377576" y="0"/>
                  </a:lnTo>
                  <a:close/>
                </a:path>
              </a:pathLst>
            </a:custGeom>
            <a:solidFill>
              <a:srgbClr val="E3E3E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16"/>
            <p:cNvSpPr/>
            <p:nvPr/>
          </p:nvSpPr>
          <p:spPr>
            <a:xfrm>
              <a:off x="9339063" y="996251"/>
              <a:ext cx="2443480" cy="2438400"/>
            </a:xfrm>
            <a:custGeom>
              <a:rect b="b" l="l" r="r" t="t"/>
              <a:pathLst>
                <a:path extrusionOk="0" h="2438400" w="2443479">
                  <a:moveTo>
                    <a:pt x="1406479" y="12700"/>
                  </a:moveTo>
                  <a:lnTo>
                    <a:pt x="1053970" y="12700"/>
                  </a:lnTo>
                  <a:lnTo>
                    <a:pt x="956134" y="38100"/>
                  </a:lnTo>
                  <a:lnTo>
                    <a:pt x="908003" y="38100"/>
                  </a:lnTo>
                  <a:lnTo>
                    <a:pt x="860479" y="63500"/>
                  </a:lnTo>
                  <a:lnTo>
                    <a:pt x="767498" y="88900"/>
                  </a:lnTo>
                  <a:lnTo>
                    <a:pt x="722163" y="114300"/>
                  </a:lnTo>
                  <a:lnTo>
                    <a:pt x="677680" y="127000"/>
                  </a:lnTo>
                  <a:lnTo>
                    <a:pt x="633983" y="152400"/>
                  </a:lnTo>
                  <a:lnTo>
                    <a:pt x="591203" y="177800"/>
                  </a:lnTo>
                  <a:lnTo>
                    <a:pt x="549401" y="203200"/>
                  </a:lnTo>
                  <a:lnTo>
                    <a:pt x="508636" y="228600"/>
                  </a:lnTo>
                  <a:lnTo>
                    <a:pt x="468970" y="266700"/>
                  </a:lnTo>
                  <a:lnTo>
                    <a:pt x="430463" y="292100"/>
                  </a:lnTo>
                  <a:lnTo>
                    <a:pt x="393174" y="330200"/>
                  </a:lnTo>
                  <a:lnTo>
                    <a:pt x="357165" y="355600"/>
                  </a:lnTo>
                  <a:lnTo>
                    <a:pt x="322495" y="393700"/>
                  </a:lnTo>
                  <a:lnTo>
                    <a:pt x="289225" y="431800"/>
                  </a:lnTo>
                  <a:lnTo>
                    <a:pt x="257416" y="469900"/>
                  </a:lnTo>
                  <a:lnTo>
                    <a:pt x="227127" y="520700"/>
                  </a:lnTo>
                  <a:lnTo>
                    <a:pt x="198419" y="558800"/>
                  </a:lnTo>
                  <a:lnTo>
                    <a:pt x="171352" y="596900"/>
                  </a:lnTo>
                  <a:lnTo>
                    <a:pt x="145986" y="647700"/>
                  </a:lnTo>
                  <a:lnTo>
                    <a:pt x="122383" y="685800"/>
                  </a:lnTo>
                  <a:lnTo>
                    <a:pt x="100601" y="736600"/>
                  </a:lnTo>
                  <a:lnTo>
                    <a:pt x="80702" y="787400"/>
                  </a:lnTo>
                  <a:lnTo>
                    <a:pt x="62746" y="838200"/>
                  </a:lnTo>
                  <a:lnTo>
                    <a:pt x="47046" y="889000"/>
                  </a:lnTo>
                  <a:lnTo>
                    <a:pt x="33654" y="939800"/>
                  </a:lnTo>
                  <a:lnTo>
                    <a:pt x="22537" y="990600"/>
                  </a:lnTo>
                  <a:lnTo>
                    <a:pt x="13665" y="1041400"/>
                  </a:lnTo>
                  <a:lnTo>
                    <a:pt x="7007" y="1092200"/>
                  </a:lnTo>
                  <a:lnTo>
                    <a:pt x="2531" y="1143000"/>
                  </a:lnTo>
                  <a:lnTo>
                    <a:pt x="205" y="1193800"/>
                  </a:lnTo>
                  <a:lnTo>
                    <a:pt x="0" y="1244600"/>
                  </a:lnTo>
                  <a:lnTo>
                    <a:pt x="1882" y="1295400"/>
                  </a:lnTo>
                  <a:lnTo>
                    <a:pt x="5821" y="1346200"/>
                  </a:lnTo>
                  <a:lnTo>
                    <a:pt x="11785" y="1397000"/>
                  </a:lnTo>
                  <a:lnTo>
                    <a:pt x="19744" y="1435100"/>
                  </a:lnTo>
                  <a:lnTo>
                    <a:pt x="29665" y="1485900"/>
                  </a:lnTo>
                  <a:lnTo>
                    <a:pt x="41518" y="1536700"/>
                  </a:lnTo>
                  <a:lnTo>
                    <a:pt x="55272" y="1587500"/>
                  </a:lnTo>
                  <a:lnTo>
                    <a:pt x="70894" y="1638300"/>
                  </a:lnTo>
                  <a:lnTo>
                    <a:pt x="88353" y="1676400"/>
                  </a:lnTo>
                  <a:lnTo>
                    <a:pt x="107619" y="1727200"/>
                  </a:lnTo>
                  <a:lnTo>
                    <a:pt x="128659" y="1765300"/>
                  </a:lnTo>
                  <a:lnTo>
                    <a:pt x="151492" y="1816100"/>
                  </a:lnTo>
                  <a:lnTo>
                    <a:pt x="176092" y="1854200"/>
                  </a:lnTo>
                  <a:lnTo>
                    <a:pt x="202429" y="1892300"/>
                  </a:lnTo>
                  <a:lnTo>
                    <a:pt x="230469" y="1943100"/>
                  </a:lnTo>
                  <a:lnTo>
                    <a:pt x="260180" y="1981200"/>
                  </a:lnTo>
                  <a:lnTo>
                    <a:pt x="291530" y="2019300"/>
                  </a:lnTo>
                  <a:lnTo>
                    <a:pt x="324487" y="2057400"/>
                  </a:lnTo>
                  <a:lnTo>
                    <a:pt x="359018" y="2082800"/>
                  </a:lnTo>
                  <a:lnTo>
                    <a:pt x="395091" y="2120900"/>
                  </a:lnTo>
                  <a:lnTo>
                    <a:pt x="432673" y="2159000"/>
                  </a:lnTo>
                  <a:lnTo>
                    <a:pt x="471732" y="2184400"/>
                  </a:lnTo>
                  <a:lnTo>
                    <a:pt x="512237" y="2222500"/>
                  </a:lnTo>
                  <a:lnTo>
                    <a:pt x="554154" y="2247900"/>
                  </a:lnTo>
                  <a:lnTo>
                    <a:pt x="597451" y="2273300"/>
                  </a:lnTo>
                  <a:lnTo>
                    <a:pt x="642096" y="2298700"/>
                  </a:lnTo>
                  <a:lnTo>
                    <a:pt x="688057" y="2324100"/>
                  </a:lnTo>
                  <a:lnTo>
                    <a:pt x="735301" y="2349500"/>
                  </a:lnTo>
                  <a:lnTo>
                    <a:pt x="833509" y="2374900"/>
                  </a:lnTo>
                  <a:lnTo>
                    <a:pt x="884244" y="2400300"/>
                  </a:lnTo>
                  <a:lnTo>
                    <a:pt x="986034" y="2425700"/>
                  </a:lnTo>
                  <a:lnTo>
                    <a:pt x="1036977" y="2425700"/>
                  </a:lnTo>
                  <a:lnTo>
                    <a:pt x="1087879" y="2438400"/>
                  </a:lnTo>
                  <a:lnTo>
                    <a:pt x="1389278" y="2438400"/>
                  </a:lnTo>
                  <a:lnTo>
                    <a:pt x="1629044" y="2374900"/>
                  </a:lnTo>
                  <a:lnTo>
                    <a:pt x="1675083" y="2362200"/>
                  </a:lnTo>
                  <a:lnTo>
                    <a:pt x="1720354" y="2336800"/>
                  </a:lnTo>
                  <a:lnTo>
                    <a:pt x="1112093" y="2336800"/>
                  </a:lnTo>
                  <a:lnTo>
                    <a:pt x="1062949" y="2324100"/>
                  </a:lnTo>
                  <a:lnTo>
                    <a:pt x="1013772" y="2324100"/>
                  </a:lnTo>
                  <a:lnTo>
                    <a:pt x="866656" y="2286000"/>
                  </a:lnTo>
                  <a:lnTo>
                    <a:pt x="818498" y="2260600"/>
                  </a:lnTo>
                  <a:lnTo>
                    <a:pt x="771622" y="2247900"/>
                  </a:lnTo>
                  <a:lnTo>
                    <a:pt x="726059" y="2222500"/>
                  </a:lnTo>
                  <a:lnTo>
                    <a:pt x="681841" y="2197100"/>
                  </a:lnTo>
                  <a:lnTo>
                    <a:pt x="638998" y="2171700"/>
                  </a:lnTo>
                  <a:lnTo>
                    <a:pt x="597562" y="2146300"/>
                  </a:lnTo>
                  <a:lnTo>
                    <a:pt x="557564" y="2120900"/>
                  </a:lnTo>
                  <a:lnTo>
                    <a:pt x="519035" y="2095500"/>
                  </a:lnTo>
                  <a:lnTo>
                    <a:pt x="482005" y="2057400"/>
                  </a:lnTo>
                  <a:lnTo>
                    <a:pt x="446507" y="2032000"/>
                  </a:lnTo>
                  <a:lnTo>
                    <a:pt x="412571" y="1993900"/>
                  </a:lnTo>
                  <a:lnTo>
                    <a:pt x="380228" y="1955800"/>
                  </a:lnTo>
                  <a:lnTo>
                    <a:pt x="349509" y="1917700"/>
                  </a:lnTo>
                  <a:lnTo>
                    <a:pt x="320446" y="1879600"/>
                  </a:lnTo>
                  <a:lnTo>
                    <a:pt x="293069" y="1841500"/>
                  </a:lnTo>
                  <a:lnTo>
                    <a:pt x="267410" y="1803400"/>
                  </a:lnTo>
                  <a:lnTo>
                    <a:pt x="243500" y="1765300"/>
                  </a:lnTo>
                  <a:lnTo>
                    <a:pt x="221369" y="1714500"/>
                  </a:lnTo>
                  <a:lnTo>
                    <a:pt x="201050" y="1676400"/>
                  </a:lnTo>
                  <a:lnTo>
                    <a:pt x="182571" y="1638300"/>
                  </a:lnTo>
                  <a:lnTo>
                    <a:pt x="165963" y="1587500"/>
                  </a:lnTo>
                  <a:lnTo>
                    <a:pt x="151255" y="1549400"/>
                  </a:lnTo>
                  <a:lnTo>
                    <a:pt x="138478" y="1498600"/>
                  </a:lnTo>
                  <a:lnTo>
                    <a:pt x="127662" y="1447800"/>
                  </a:lnTo>
                  <a:lnTo>
                    <a:pt x="118836" y="1409700"/>
                  </a:lnTo>
                  <a:lnTo>
                    <a:pt x="112031" y="1358900"/>
                  </a:lnTo>
                  <a:lnTo>
                    <a:pt x="107276" y="1308100"/>
                  </a:lnTo>
                  <a:lnTo>
                    <a:pt x="104601" y="1257300"/>
                  </a:lnTo>
                  <a:lnTo>
                    <a:pt x="104036" y="1206500"/>
                  </a:lnTo>
                  <a:lnTo>
                    <a:pt x="105611" y="1168400"/>
                  </a:lnTo>
                  <a:lnTo>
                    <a:pt x="109356" y="1117600"/>
                  </a:lnTo>
                  <a:lnTo>
                    <a:pt x="115302" y="1066800"/>
                  </a:lnTo>
                  <a:lnTo>
                    <a:pt x="123476" y="1016000"/>
                  </a:lnTo>
                  <a:lnTo>
                    <a:pt x="133911" y="965200"/>
                  </a:lnTo>
                  <a:lnTo>
                    <a:pt x="146635" y="914400"/>
                  </a:lnTo>
                  <a:lnTo>
                    <a:pt x="161679" y="876300"/>
                  </a:lnTo>
                  <a:lnTo>
                    <a:pt x="179040" y="825500"/>
                  </a:lnTo>
                  <a:lnTo>
                    <a:pt x="198356" y="774700"/>
                  </a:lnTo>
                  <a:lnTo>
                    <a:pt x="219566" y="723900"/>
                  </a:lnTo>
                  <a:lnTo>
                    <a:pt x="242608" y="685800"/>
                  </a:lnTo>
                  <a:lnTo>
                    <a:pt x="267419" y="647700"/>
                  </a:lnTo>
                  <a:lnTo>
                    <a:pt x="293938" y="596900"/>
                  </a:lnTo>
                  <a:lnTo>
                    <a:pt x="322103" y="558800"/>
                  </a:lnTo>
                  <a:lnTo>
                    <a:pt x="351850" y="520700"/>
                  </a:lnTo>
                  <a:lnTo>
                    <a:pt x="383120" y="482600"/>
                  </a:lnTo>
                  <a:lnTo>
                    <a:pt x="415848" y="444500"/>
                  </a:lnTo>
                  <a:lnTo>
                    <a:pt x="449974" y="419100"/>
                  </a:lnTo>
                  <a:lnTo>
                    <a:pt x="485435" y="381000"/>
                  </a:lnTo>
                  <a:lnTo>
                    <a:pt x="522169" y="355600"/>
                  </a:lnTo>
                  <a:lnTo>
                    <a:pt x="560115" y="330200"/>
                  </a:lnTo>
                  <a:lnTo>
                    <a:pt x="599209" y="292100"/>
                  </a:lnTo>
                  <a:lnTo>
                    <a:pt x="639390" y="266700"/>
                  </a:lnTo>
                  <a:lnTo>
                    <a:pt x="680596" y="241300"/>
                  </a:lnTo>
                  <a:lnTo>
                    <a:pt x="722765" y="228600"/>
                  </a:lnTo>
                  <a:lnTo>
                    <a:pt x="765855" y="203200"/>
                  </a:lnTo>
                  <a:lnTo>
                    <a:pt x="809781" y="190500"/>
                  </a:lnTo>
                  <a:lnTo>
                    <a:pt x="854483" y="165100"/>
                  </a:lnTo>
                  <a:lnTo>
                    <a:pt x="992617" y="127000"/>
                  </a:lnTo>
                  <a:lnTo>
                    <a:pt x="1039799" y="127000"/>
                  </a:lnTo>
                  <a:lnTo>
                    <a:pt x="1087447" y="114300"/>
                  </a:lnTo>
                  <a:lnTo>
                    <a:pt x="1731564" y="114300"/>
                  </a:lnTo>
                  <a:lnTo>
                    <a:pt x="1707853" y="101600"/>
                  </a:lnTo>
                  <a:lnTo>
                    <a:pt x="1659118" y="88900"/>
                  </a:lnTo>
                  <a:lnTo>
                    <a:pt x="1609098" y="63500"/>
                  </a:lnTo>
                  <a:lnTo>
                    <a:pt x="1406479" y="12700"/>
                  </a:lnTo>
                  <a:close/>
                </a:path>
                <a:path extrusionOk="0" h="2438400" w="2443479">
                  <a:moveTo>
                    <a:pt x="2280166" y="1574800"/>
                  </a:moveTo>
                  <a:lnTo>
                    <a:pt x="2262926" y="1625600"/>
                  </a:lnTo>
                  <a:lnTo>
                    <a:pt x="2243716" y="1676400"/>
                  </a:lnTo>
                  <a:lnTo>
                    <a:pt x="2222600" y="1714500"/>
                  </a:lnTo>
                  <a:lnTo>
                    <a:pt x="2199640" y="1765300"/>
                  </a:lnTo>
                  <a:lnTo>
                    <a:pt x="2174899" y="1803400"/>
                  </a:lnTo>
                  <a:lnTo>
                    <a:pt x="2148439" y="1841500"/>
                  </a:lnTo>
                  <a:lnTo>
                    <a:pt x="2120324" y="1892300"/>
                  </a:lnTo>
                  <a:lnTo>
                    <a:pt x="2090615" y="1930400"/>
                  </a:lnTo>
                  <a:lnTo>
                    <a:pt x="2059377" y="1968500"/>
                  </a:lnTo>
                  <a:lnTo>
                    <a:pt x="2026671" y="1993900"/>
                  </a:lnTo>
                  <a:lnTo>
                    <a:pt x="1992560" y="2032000"/>
                  </a:lnTo>
                  <a:lnTo>
                    <a:pt x="1957107" y="2070100"/>
                  </a:lnTo>
                  <a:lnTo>
                    <a:pt x="1920374" y="2095500"/>
                  </a:lnTo>
                  <a:lnTo>
                    <a:pt x="1882425" y="2120900"/>
                  </a:lnTo>
                  <a:lnTo>
                    <a:pt x="1843322" y="2146300"/>
                  </a:lnTo>
                  <a:lnTo>
                    <a:pt x="1803127" y="2171700"/>
                  </a:lnTo>
                  <a:lnTo>
                    <a:pt x="1761904" y="2197100"/>
                  </a:lnTo>
                  <a:lnTo>
                    <a:pt x="1719715" y="2222500"/>
                  </a:lnTo>
                  <a:lnTo>
                    <a:pt x="1676646" y="2247900"/>
                  </a:lnTo>
                  <a:lnTo>
                    <a:pt x="1588052" y="2273300"/>
                  </a:lnTo>
                  <a:lnTo>
                    <a:pt x="1542651" y="2298700"/>
                  </a:lnTo>
                  <a:lnTo>
                    <a:pt x="1496598" y="2311400"/>
                  </a:lnTo>
                  <a:lnTo>
                    <a:pt x="1449953" y="2311400"/>
                  </a:lnTo>
                  <a:lnTo>
                    <a:pt x="1355139" y="2336800"/>
                  </a:lnTo>
                  <a:lnTo>
                    <a:pt x="1720354" y="2336800"/>
                  </a:lnTo>
                  <a:lnTo>
                    <a:pt x="1764800" y="2311400"/>
                  </a:lnTo>
                  <a:lnTo>
                    <a:pt x="1808715" y="2298700"/>
                  </a:lnTo>
                  <a:lnTo>
                    <a:pt x="1851666" y="2273300"/>
                  </a:lnTo>
                  <a:lnTo>
                    <a:pt x="1893597" y="2247900"/>
                  </a:lnTo>
                  <a:lnTo>
                    <a:pt x="1934452" y="2209800"/>
                  </a:lnTo>
                  <a:lnTo>
                    <a:pt x="1974172" y="2184400"/>
                  </a:lnTo>
                  <a:lnTo>
                    <a:pt x="2012700" y="2159000"/>
                  </a:lnTo>
                  <a:lnTo>
                    <a:pt x="2049979" y="2120900"/>
                  </a:lnTo>
                  <a:lnTo>
                    <a:pt x="2085953" y="2082800"/>
                  </a:lnTo>
                  <a:lnTo>
                    <a:pt x="2120563" y="2057400"/>
                  </a:lnTo>
                  <a:lnTo>
                    <a:pt x="2153753" y="2019300"/>
                  </a:lnTo>
                  <a:lnTo>
                    <a:pt x="2185465" y="1981200"/>
                  </a:lnTo>
                  <a:lnTo>
                    <a:pt x="2215642" y="1930400"/>
                  </a:lnTo>
                  <a:lnTo>
                    <a:pt x="2244227" y="1892300"/>
                  </a:lnTo>
                  <a:lnTo>
                    <a:pt x="2271163" y="1854200"/>
                  </a:lnTo>
                  <a:lnTo>
                    <a:pt x="2296392" y="1803400"/>
                  </a:lnTo>
                  <a:lnTo>
                    <a:pt x="2319857" y="1752600"/>
                  </a:lnTo>
                  <a:lnTo>
                    <a:pt x="2341502" y="1714500"/>
                  </a:lnTo>
                  <a:lnTo>
                    <a:pt x="2361268" y="1663700"/>
                  </a:lnTo>
                  <a:lnTo>
                    <a:pt x="2379099" y="1612900"/>
                  </a:lnTo>
                  <a:lnTo>
                    <a:pt x="2329696" y="1600200"/>
                  </a:lnTo>
                  <a:lnTo>
                    <a:pt x="2280166" y="1574800"/>
                  </a:lnTo>
                  <a:close/>
                </a:path>
                <a:path extrusionOk="0" h="2438400" w="2443479">
                  <a:moveTo>
                    <a:pt x="1731564" y="114300"/>
                  </a:moveTo>
                  <a:lnTo>
                    <a:pt x="1379657" y="114300"/>
                  </a:lnTo>
                  <a:lnTo>
                    <a:pt x="1624110" y="177800"/>
                  </a:lnTo>
                  <a:lnTo>
                    <a:pt x="1670986" y="203200"/>
                  </a:lnTo>
                  <a:lnTo>
                    <a:pt x="1716549" y="228600"/>
                  </a:lnTo>
                  <a:lnTo>
                    <a:pt x="1760767" y="241300"/>
                  </a:lnTo>
                  <a:lnTo>
                    <a:pt x="1803610" y="266700"/>
                  </a:lnTo>
                  <a:lnTo>
                    <a:pt x="1845046" y="304800"/>
                  </a:lnTo>
                  <a:lnTo>
                    <a:pt x="1885044" y="330200"/>
                  </a:lnTo>
                  <a:lnTo>
                    <a:pt x="1923573" y="355600"/>
                  </a:lnTo>
                  <a:lnTo>
                    <a:pt x="1960603" y="393700"/>
                  </a:lnTo>
                  <a:lnTo>
                    <a:pt x="1996101" y="419100"/>
                  </a:lnTo>
                  <a:lnTo>
                    <a:pt x="2030037" y="457200"/>
                  </a:lnTo>
                  <a:lnTo>
                    <a:pt x="2062380" y="495300"/>
                  </a:lnTo>
                  <a:lnTo>
                    <a:pt x="2093099" y="520700"/>
                  </a:lnTo>
                  <a:lnTo>
                    <a:pt x="2122162" y="558800"/>
                  </a:lnTo>
                  <a:lnTo>
                    <a:pt x="2149539" y="609600"/>
                  </a:lnTo>
                  <a:lnTo>
                    <a:pt x="2175198" y="647700"/>
                  </a:lnTo>
                  <a:lnTo>
                    <a:pt x="2199108" y="685800"/>
                  </a:lnTo>
                  <a:lnTo>
                    <a:pt x="2221238" y="723900"/>
                  </a:lnTo>
                  <a:lnTo>
                    <a:pt x="2241558" y="774700"/>
                  </a:lnTo>
                  <a:lnTo>
                    <a:pt x="2260036" y="812800"/>
                  </a:lnTo>
                  <a:lnTo>
                    <a:pt x="2276642" y="863600"/>
                  </a:lnTo>
                  <a:lnTo>
                    <a:pt x="2291344" y="901700"/>
                  </a:lnTo>
                  <a:lnTo>
                    <a:pt x="2304113" y="952500"/>
                  </a:lnTo>
                  <a:lnTo>
                    <a:pt x="2314917" y="1003300"/>
                  </a:lnTo>
                  <a:lnTo>
                    <a:pt x="2323727" y="1041400"/>
                  </a:lnTo>
                  <a:lnTo>
                    <a:pt x="2330510" y="1092200"/>
                  </a:lnTo>
                  <a:lnTo>
                    <a:pt x="2335237" y="1143000"/>
                  </a:lnTo>
                  <a:lnTo>
                    <a:pt x="2337876" y="1193800"/>
                  </a:lnTo>
                  <a:lnTo>
                    <a:pt x="2338398" y="1231900"/>
                  </a:lnTo>
                  <a:lnTo>
                    <a:pt x="2336771" y="1282700"/>
                  </a:lnTo>
                  <a:lnTo>
                    <a:pt x="2332964" y="1333500"/>
                  </a:lnTo>
                  <a:lnTo>
                    <a:pt x="2326948" y="1384300"/>
                  </a:lnTo>
                  <a:lnTo>
                    <a:pt x="2318690" y="1435100"/>
                  </a:lnTo>
                  <a:lnTo>
                    <a:pt x="2308161" y="1485900"/>
                  </a:lnTo>
                  <a:lnTo>
                    <a:pt x="2295330" y="1536700"/>
                  </a:lnTo>
                  <a:lnTo>
                    <a:pt x="2280166" y="1574800"/>
                  </a:lnTo>
                  <a:lnTo>
                    <a:pt x="2329696" y="1600200"/>
                  </a:lnTo>
                  <a:lnTo>
                    <a:pt x="2379099" y="1612900"/>
                  </a:lnTo>
                  <a:lnTo>
                    <a:pt x="2394925" y="1562100"/>
                  </a:lnTo>
                  <a:lnTo>
                    <a:pt x="2408450" y="1511300"/>
                  </a:lnTo>
                  <a:lnTo>
                    <a:pt x="2419704" y="1460500"/>
                  </a:lnTo>
                  <a:lnTo>
                    <a:pt x="2428714" y="1409700"/>
                  </a:lnTo>
                  <a:lnTo>
                    <a:pt x="2435510" y="1358900"/>
                  </a:lnTo>
                  <a:lnTo>
                    <a:pt x="2440119" y="1308100"/>
                  </a:lnTo>
                  <a:lnTo>
                    <a:pt x="2442570" y="1257300"/>
                  </a:lnTo>
                  <a:lnTo>
                    <a:pt x="2442890" y="1206500"/>
                  </a:lnTo>
                  <a:lnTo>
                    <a:pt x="2441110" y="1155700"/>
                  </a:lnTo>
                  <a:lnTo>
                    <a:pt x="2437256" y="1104900"/>
                  </a:lnTo>
                  <a:lnTo>
                    <a:pt x="2431357" y="1054100"/>
                  </a:lnTo>
                  <a:lnTo>
                    <a:pt x="2423442" y="1003300"/>
                  </a:lnTo>
                  <a:lnTo>
                    <a:pt x="2413538" y="965200"/>
                  </a:lnTo>
                  <a:lnTo>
                    <a:pt x="2401674" y="914400"/>
                  </a:lnTo>
                  <a:lnTo>
                    <a:pt x="2387879" y="863600"/>
                  </a:lnTo>
                  <a:lnTo>
                    <a:pt x="2372180" y="812800"/>
                  </a:lnTo>
                  <a:lnTo>
                    <a:pt x="2354607" y="774700"/>
                  </a:lnTo>
                  <a:lnTo>
                    <a:pt x="2335187" y="723900"/>
                  </a:lnTo>
                  <a:lnTo>
                    <a:pt x="2313948" y="685800"/>
                  </a:lnTo>
                  <a:lnTo>
                    <a:pt x="2291133" y="635000"/>
                  </a:lnTo>
                  <a:lnTo>
                    <a:pt x="2266579" y="596900"/>
                  </a:lnTo>
                  <a:lnTo>
                    <a:pt x="2240315" y="546100"/>
                  </a:lnTo>
                  <a:lnTo>
                    <a:pt x="2212365" y="508000"/>
                  </a:lnTo>
                  <a:lnTo>
                    <a:pt x="2182758" y="469900"/>
                  </a:lnTo>
                  <a:lnTo>
                    <a:pt x="2151519" y="431800"/>
                  </a:lnTo>
                  <a:lnTo>
                    <a:pt x="2118676" y="393700"/>
                  </a:lnTo>
                  <a:lnTo>
                    <a:pt x="2084255" y="355600"/>
                  </a:lnTo>
                  <a:lnTo>
                    <a:pt x="2048282" y="330200"/>
                  </a:lnTo>
                  <a:lnTo>
                    <a:pt x="2010785" y="292100"/>
                  </a:lnTo>
                  <a:lnTo>
                    <a:pt x="1971789" y="266700"/>
                  </a:lnTo>
                  <a:lnTo>
                    <a:pt x="1931323" y="228600"/>
                  </a:lnTo>
                  <a:lnTo>
                    <a:pt x="1889411" y="203200"/>
                  </a:lnTo>
                  <a:lnTo>
                    <a:pt x="1846082" y="177800"/>
                  </a:lnTo>
                  <a:lnTo>
                    <a:pt x="1801361" y="152400"/>
                  </a:lnTo>
                  <a:lnTo>
                    <a:pt x="1755276" y="127000"/>
                  </a:lnTo>
                  <a:lnTo>
                    <a:pt x="1731564" y="114300"/>
                  </a:lnTo>
                  <a:close/>
                </a:path>
                <a:path extrusionOk="0" h="2438400" w="2443479">
                  <a:moveTo>
                    <a:pt x="1254220" y="0"/>
                  </a:moveTo>
                  <a:lnTo>
                    <a:pt x="1153496" y="0"/>
                  </a:lnTo>
                  <a:lnTo>
                    <a:pt x="1103552" y="12700"/>
                  </a:lnTo>
                  <a:lnTo>
                    <a:pt x="1304878" y="12700"/>
                  </a:lnTo>
                  <a:lnTo>
                    <a:pt x="1254220" y="0"/>
                  </a:lnTo>
                  <a:close/>
                </a:path>
              </a:pathLst>
            </a:custGeom>
            <a:solidFill>
              <a:srgbClr val="C9C9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16"/>
            <p:cNvSpPr/>
            <p:nvPr/>
          </p:nvSpPr>
          <p:spPr>
            <a:xfrm>
              <a:off x="9466580" y="1158240"/>
              <a:ext cx="2176780" cy="2156460"/>
            </a:xfrm>
            <a:custGeom>
              <a:rect b="b" l="l" r="r" t="t"/>
              <a:pathLst>
                <a:path extrusionOk="0" h="2156460" w="2176779">
                  <a:moveTo>
                    <a:pt x="1088390" y="0"/>
                  </a:moveTo>
                  <a:lnTo>
                    <a:pt x="1039909" y="1050"/>
                  </a:lnTo>
                  <a:lnTo>
                    <a:pt x="991972" y="4172"/>
                  </a:lnTo>
                  <a:lnTo>
                    <a:pt x="944622" y="9323"/>
                  </a:lnTo>
                  <a:lnTo>
                    <a:pt x="897903" y="16457"/>
                  </a:lnTo>
                  <a:lnTo>
                    <a:pt x="851860" y="25533"/>
                  </a:lnTo>
                  <a:lnTo>
                    <a:pt x="806537" y="36504"/>
                  </a:lnTo>
                  <a:lnTo>
                    <a:pt x="761978" y="49328"/>
                  </a:lnTo>
                  <a:lnTo>
                    <a:pt x="718227" y="63962"/>
                  </a:lnTo>
                  <a:lnTo>
                    <a:pt x="675329" y="80360"/>
                  </a:lnTo>
                  <a:lnTo>
                    <a:pt x="633328" y="98480"/>
                  </a:lnTo>
                  <a:lnTo>
                    <a:pt x="592269" y="118277"/>
                  </a:lnTo>
                  <a:lnTo>
                    <a:pt x="552194" y="139708"/>
                  </a:lnTo>
                  <a:lnTo>
                    <a:pt x="513150" y="162728"/>
                  </a:lnTo>
                  <a:lnTo>
                    <a:pt x="475179" y="187295"/>
                  </a:lnTo>
                  <a:lnTo>
                    <a:pt x="438326" y="213363"/>
                  </a:lnTo>
                  <a:lnTo>
                    <a:pt x="402636" y="240890"/>
                  </a:lnTo>
                  <a:lnTo>
                    <a:pt x="368152" y="269832"/>
                  </a:lnTo>
                  <a:lnTo>
                    <a:pt x="334919" y="300144"/>
                  </a:lnTo>
                  <a:lnTo>
                    <a:pt x="302981" y="331784"/>
                  </a:lnTo>
                  <a:lnTo>
                    <a:pt x="272383" y="364706"/>
                  </a:lnTo>
                  <a:lnTo>
                    <a:pt x="243168" y="398867"/>
                  </a:lnTo>
                  <a:lnTo>
                    <a:pt x="215381" y="434224"/>
                  </a:lnTo>
                  <a:lnTo>
                    <a:pt x="189066" y="470733"/>
                  </a:lnTo>
                  <a:lnTo>
                    <a:pt x="164267" y="508349"/>
                  </a:lnTo>
                  <a:lnTo>
                    <a:pt x="141029" y="547029"/>
                  </a:lnTo>
                  <a:lnTo>
                    <a:pt x="119396" y="586730"/>
                  </a:lnTo>
                  <a:lnTo>
                    <a:pt x="99411" y="627406"/>
                  </a:lnTo>
                  <a:lnTo>
                    <a:pt x="81120" y="669016"/>
                  </a:lnTo>
                  <a:lnTo>
                    <a:pt x="64567" y="711513"/>
                  </a:lnTo>
                  <a:lnTo>
                    <a:pt x="49795" y="754856"/>
                  </a:lnTo>
                  <a:lnTo>
                    <a:pt x="36850" y="799000"/>
                  </a:lnTo>
                  <a:lnTo>
                    <a:pt x="25774" y="843901"/>
                  </a:lnTo>
                  <a:lnTo>
                    <a:pt x="16613" y="889515"/>
                  </a:lnTo>
                  <a:lnTo>
                    <a:pt x="9411" y="935799"/>
                  </a:lnTo>
                  <a:lnTo>
                    <a:pt x="4212" y="982708"/>
                  </a:lnTo>
                  <a:lnTo>
                    <a:pt x="1060" y="1030200"/>
                  </a:lnTo>
                  <a:lnTo>
                    <a:pt x="0" y="1078230"/>
                  </a:lnTo>
                  <a:lnTo>
                    <a:pt x="1060" y="1126259"/>
                  </a:lnTo>
                  <a:lnTo>
                    <a:pt x="4212" y="1173751"/>
                  </a:lnTo>
                  <a:lnTo>
                    <a:pt x="9411" y="1220660"/>
                  </a:lnTo>
                  <a:lnTo>
                    <a:pt x="16613" y="1266944"/>
                  </a:lnTo>
                  <a:lnTo>
                    <a:pt x="25774" y="1312558"/>
                  </a:lnTo>
                  <a:lnTo>
                    <a:pt x="36850" y="1357459"/>
                  </a:lnTo>
                  <a:lnTo>
                    <a:pt x="49795" y="1401603"/>
                  </a:lnTo>
                  <a:lnTo>
                    <a:pt x="64567" y="1444946"/>
                  </a:lnTo>
                  <a:lnTo>
                    <a:pt x="81120" y="1487443"/>
                  </a:lnTo>
                  <a:lnTo>
                    <a:pt x="99411" y="1529053"/>
                  </a:lnTo>
                  <a:lnTo>
                    <a:pt x="119396" y="1569729"/>
                  </a:lnTo>
                  <a:lnTo>
                    <a:pt x="141029" y="1609430"/>
                  </a:lnTo>
                  <a:lnTo>
                    <a:pt x="164267" y="1648110"/>
                  </a:lnTo>
                  <a:lnTo>
                    <a:pt x="189066" y="1685726"/>
                  </a:lnTo>
                  <a:lnTo>
                    <a:pt x="215381" y="1722235"/>
                  </a:lnTo>
                  <a:lnTo>
                    <a:pt x="243168" y="1757592"/>
                  </a:lnTo>
                  <a:lnTo>
                    <a:pt x="272383" y="1791753"/>
                  </a:lnTo>
                  <a:lnTo>
                    <a:pt x="302981" y="1824675"/>
                  </a:lnTo>
                  <a:lnTo>
                    <a:pt x="334919" y="1856315"/>
                  </a:lnTo>
                  <a:lnTo>
                    <a:pt x="368152" y="1886627"/>
                  </a:lnTo>
                  <a:lnTo>
                    <a:pt x="402636" y="1915569"/>
                  </a:lnTo>
                  <a:lnTo>
                    <a:pt x="438326" y="1943096"/>
                  </a:lnTo>
                  <a:lnTo>
                    <a:pt x="475179" y="1969164"/>
                  </a:lnTo>
                  <a:lnTo>
                    <a:pt x="513150" y="1993731"/>
                  </a:lnTo>
                  <a:lnTo>
                    <a:pt x="552194" y="2016751"/>
                  </a:lnTo>
                  <a:lnTo>
                    <a:pt x="592269" y="2038182"/>
                  </a:lnTo>
                  <a:lnTo>
                    <a:pt x="633328" y="2057979"/>
                  </a:lnTo>
                  <a:lnTo>
                    <a:pt x="675329" y="2076099"/>
                  </a:lnTo>
                  <a:lnTo>
                    <a:pt x="718227" y="2092497"/>
                  </a:lnTo>
                  <a:lnTo>
                    <a:pt x="761978" y="2107131"/>
                  </a:lnTo>
                  <a:lnTo>
                    <a:pt x="806537" y="2119955"/>
                  </a:lnTo>
                  <a:lnTo>
                    <a:pt x="851860" y="2130926"/>
                  </a:lnTo>
                  <a:lnTo>
                    <a:pt x="897903" y="2140002"/>
                  </a:lnTo>
                  <a:lnTo>
                    <a:pt x="944622" y="2147136"/>
                  </a:lnTo>
                  <a:lnTo>
                    <a:pt x="991972" y="2152287"/>
                  </a:lnTo>
                  <a:lnTo>
                    <a:pt x="1039909" y="2155409"/>
                  </a:lnTo>
                  <a:lnTo>
                    <a:pt x="1088390" y="2156460"/>
                  </a:lnTo>
                  <a:lnTo>
                    <a:pt x="1136870" y="2155409"/>
                  </a:lnTo>
                  <a:lnTo>
                    <a:pt x="1184807" y="2152287"/>
                  </a:lnTo>
                  <a:lnTo>
                    <a:pt x="1232157" y="2147136"/>
                  </a:lnTo>
                  <a:lnTo>
                    <a:pt x="1278876" y="2140002"/>
                  </a:lnTo>
                  <a:lnTo>
                    <a:pt x="1324919" y="2130926"/>
                  </a:lnTo>
                  <a:lnTo>
                    <a:pt x="1370242" y="2119955"/>
                  </a:lnTo>
                  <a:lnTo>
                    <a:pt x="1414801" y="2107131"/>
                  </a:lnTo>
                  <a:lnTo>
                    <a:pt x="1458552" y="2092497"/>
                  </a:lnTo>
                  <a:lnTo>
                    <a:pt x="1501450" y="2076099"/>
                  </a:lnTo>
                  <a:lnTo>
                    <a:pt x="1543451" y="2057979"/>
                  </a:lnTo>
                  <a:lnTo>
                    <a:pt x="1584510" y="2038182"/>
                  </a:lnTo>
                  <a:lnTo>
                    <a:pt x="1624585" y="2016751"/>
                  </a:lnTo>
                  <a:lnTo>
                    <a:pt x="1663629" y="1993731"/>
                  </a:lnTo>
                  <a:lnTo>
                    <a:pt x="1701600" y="1969164"/>
                  </a:lnTo>
                  <a:lnTo>
                    <a:pt x="1738453" y="1943096"/>
                  </a:lnTo>
                  <a:lnTo>
                    <a:pt x="1774143" y="1915569"/>
                  </a:lnTo>
                  <a:lnTo>
                    <a:pt x="1808627" y="1886627"/>
                  </a:lnTo>
                  <a:lnTo>
                    <a:pt x="1841860" y="1856315"/>
                  </a:lnTo>
                  <a:lnTo>
                    <a:pt x="1873798" y="1824675"/>
                  </a:lnTo>
                  <a:lnTo>
                    <a:pt x="1904396" y="1791753"/>
                  </a:lnTo>
                  <a:lnTo>
                    <a:pt x="1933611" y="1757592"/>
                  </a:lnTo>
                  <a:lnTo>
                    <a:pt x="1961398" y="1722235"/>
                  </a:lnTo>
                  <a:lnTo>
                    <a:pt x="1987713" y="1685726"/>
                  </a:lnTo>
                  <a:lnTo>
                    <a:pt x="2012512" y="1648110"/>
                  </a:lnTo>
                  <a:lnTo>
                    <a:pt x="2035750" y="1609430"/>
                  </a:lnTo>
                  <a:lnTo>
                    <a:pt x="2057383" y="1569729"/>
                  </a:lnTo>
                  <a:lnTo>
                    <a:pt x="2077368" y="1529053"/>
                  </a:lnTo>
                  <a:lnTo>
                    <a:pt x="2095659" y="1487443"/>
                  </a:lnTo>
                  <a:lnTo>
                    <a:pt x="2112212" y="1444946"/>
                  </a:lnTo>
                  <a:lnTo>
                    <a:pt x="2126984" y="1401603"/>
                  </a:lnTo>
                  <a:lnTo>
                    <a:pt x="2139929" y="1357459"/>
                  </a:lnTo>
                  <a:lnTo>
                    <a:pt x="2151005" y="1312558"/>
                  </a:lnTo>
                  <a:lnTo>
                    <a:pt x="2160166" y="1266944"/>
                  </a:lnTo>
                  <a:lnTo>
                    <a:pt x="2167368" y="1220660"/>
                  </a:lnTo>
                  <a:lnTo>
                    <a:pt x="2172567" y="1173751"/>
                  </a:lnTo>
                  <a:lnTo>
                    <a:pt x="2175719" y="1126259"/>
                  </a:lnTo>
                  <a:lnTo>
                    <a:pt x="2176779" y="1078230"/>
                  </a:lnTo>
                  <a:lnTo>
                    <a:pt x="2175719" y="1030200"/>
                  </a:lnTo>
                  <a:lnTo>
                    <a:pt x="2172567" y="982708"/>
                  </a:lnTo>
                  <a:lnTo>
                    <a:pt x="2167368" y="935799"/>
                  </a:lnTo>
                  <a:lnTo>
                    <a:pt x="2160166" y="889515"/>
                  </a:lnTo>
                  <a:lnTo>
                    <a:pt x="2151005" y="843901"/>
                  </a:lnTo>
                  <a:lnTo>
                    <a:pt x="2139929" y="799000"/>
                  </a:lnTo>
                  <a:lnTo>
                    <a:pt x="2126984" y="754856"/>
                  </a:lnTo>
                  <a:lnTo>
                    <a:pt x="2112212" y="711513"/>
                  </a:lnTo>
                  <a:lnTo>
                    <a:pt x="2095659" y="669016"/>
                  </a:lnTo>
                  <a:lnTo>
                    <a:pt x="2077368" y="627406"/>
                  </a:lnTo>
                  <a:lnTo>
                    <a:pt x="2057383" y="586730"/>
                  </a:lnTo>
                  <a:lnTo>
                    <a:pt x="2035750" y="547029"/>
                  </a:lnTo>
                  <a:lnTo>
                    <a:pt x="2012512" y="508349"/>
                  </a:lnTo>
                  <a:lnTo>
                    <a:pt x="1987713" y="470733"/>
                  </a:lnTo>
                  <a:lnTo>
                    <a:pt x="1961398" y="434224"/>
                  </a:lnTo>
                  <a:lnTo>
                    <a:pt x="1933611" y="398867"/>
                  </a:lnTo>
                  <a:lnTo>
                    <a:pt x="1904396" y="364706"/>
                  </a:lnTo>
                  <a:lnTo>
                    <a:pt x="1873798" y="331784"/>
                  </a:lnTo>
                  <a:lnTo>
                    <a:pt x="1841860" y="300144"/>
                  </a:lnTo>
                  <a:lnTo>
                    <a:pt x="1808627" y="269832"/>
                  </a:lnTo>
                  <a:lnTo>
                    <a:pt x="1774143" y="240890"/>
                  </a:lnTo>
                  <a:lnTo>
                    <a:pt x="1738453" y="213363"/>
                  </a:lnTo>
                  <a:lnTo>
                    <a:pt x="1701600" y="187295"/>
                  </a:lnTo>
                  <a:lnTo>
                    <a:pt x="1663629" y="162728"/>
                  </a:lnTo>
                  <a:lnTo>
                    <a:pt x="1624585" y="139708"/>
                  </a:lnTo>
                  <a:lnTo>
                    <a:pt x="1584510" y="118277"/>
                  </a:lnTo>
                  <a:lnTo>
                    <a:pt x="1543451" y="98480"/>
                  </a:lnTo>
                  <a:lnTo>
                    <a:pt x="1501450" y="80360"/>
                  </a:lnTo>
                  <a:lnTo>
                    <a:pt x="1458552" y="63962"/>
                  </a:lnTo>
                  <a:lnTo>
                    <a:pt x="1414801" y="49328"/>
                  </a:lnTo>
                  <a:lnTo>
                    <a:pt x="1370242" y="36504"/>
                  </a:lnTo>
                  <a:lnTo>
                    <a:pt x="1324919" y="25533"/>
                  </a:lnTo>
                  <a:lnTo>
                    <a:pt x="1278876" y="16457"/>
                  </a:lnTo>
                  <a:lnTo>
                    <a:pt x="1232157" y="9323"/>
                  </a:lnTo>
                  <a:lnTo>
                    <a:pt x="1184807" y="4172"/>
                  </a:lnTo>
                  <a:lnTo>
                    <a:pt x="1136870" y="1050"/>
                  </a:lnTo>
                  <a:lnTo>
                    <a:pt x="1088390" y="0"/>
                  </a:lnTo>
                  <a:close/>
                </a:path>
              </a:pathLst>
            </a:custGeom>
            <a:solidFill>
              <a:srgbClr val="3A3838">
                <a:alpha val="6745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39" name="Google Shape;739;p16"/>
          <p:cNvSpPr txBox="1"/>
          <p:nvPr/>
        </p:nvSpPr>
        <p:spPr>
          <a:xfrm>
            <a:off x="9569181" y="1832880"/>
            <a:ext cx="1748155" cy="948978"/>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4400">
                <a:solidFill>
                  <a:srgbClr val="FFFF00"/>
                </a:solidFill>
                <a:latin typeface="Arial"/>
                <a:ea typeface="Arial"/>
                <a:cs typeface="Arial"/>
                <a:sym typeface="Arial"/>
              </a:rPr>
              <a:t>100%</a:t>
            </a:r>
            <a:endParaRPr/>
          </a:p>
          <a:p>
            <a:pPr indent="0" lvl="0" marL="12700" marR="0" rtl="0" algn="ctr">
              <a:lnSpc>
                <a:spcPct val="100000"/>
              </a:lnSpc>
              <a:spcBef>
                <a:spcPts val="100"/>
              </a:spcBef>
              <a:spcAft>
                <a:spcPts val="0"/>
              </a:spcAft>
              <a:buNone/>
            </a:pPr>
            <a:r>
              <a:rPr b="1" lang="en-ID" sz="1600">
                <a:solidFill>
                  <a:srgbClr val="FFFF00"/>
                </a:solidFill>
                <a:latin typeface="Arial"/>
                <a:ea typeface="Arial"/>
                <a:cs typeface="Arial"/>
                <a:sym typeface="Arial"/>
              </a:rPr>
              <a:t>TERCAPAI</a:t>
            </a:r>
            <a:endParaRPr sz="1600">
              <a:solidFill>
                <a:srgbClr val="FFFF00"/>
              </a:solidFill>
              <a:latin typeface="Arial"/>
              <a:ea typeface="Arial"/>
              <a:cs typeface="Arial"/>
              <a:sym typeface="Arial"/>
            </a:endParaRPr>
          </a:p>
        </p:txBody>
      </p:sp>
      <p:grpSp>
        <p:nvGrpSpPr>
          <p:cNvPr id="740" name="Google Shape;740;p16"/>
          <p:cNvGrpSpPr/>
          <p:nvPr/>
        </p:nvGrpSpPr>
        <p:grpSpPr>
          <a:xfrm>
            <a:off x="1996948" y="0"/>
            <a:ext cx="10195051" cy="6857995"/>
            <a:chOff x="1996948" y="0"/>
            <a:chExt cx="10195051" cy="6857995"/>
          </a:xfrm>
        </p:grpSpPr>
        <p:sp>
          <p:nvSpPr>
            <p:cNvPr id="741" name="Google Shape;741;p16"/>
            <p:cNvSpPr/>
            <p:nvPr/>
          </p:nvSpPr>
          <p:spPr>
            <a:xfrm>
              <a:off x="1996948" y="38100"/>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42" name="Google Shape;742;p16"/>
            <p:cNvPicPr preferRelativeResize="0"/>
            <p:nvPr/>
          </p:nvPicPr>
          <p:blipFill rotWithShape="1">
            <a:blip r:embed="rId34">
              <a:alphaModFix/>
            </a:blip>
            <a:srcRect b="0" l="0" r="0" t="0"/>
            <a:stretch/>
          </p:blipFill>
          <p:spPr>
            <a:xfrm>
              <a:off x="11300460" y="6316979"/>
              <a:ext cx="528320" cy="541016"/>
            </a:xfrm>
            <a:prstGeom prst="rect">
              <a:avLst/>
            </a:prstGeom>
            <a:noFill/>
            <a:ln>
              <a:noFill/>
            </a:ln>
          </p:spPr>
        </p:pic>
        <p:pic>
          <p:nvPicPr>
            <p:cNvPr id="743" name="Google Shape;743;p16"/>
            <p:cNvPicPr preferRelativeResize="0"/>
            <p:nvPr/>
          </p:nvPicPr>
          <p:blipFill rotWithShape="1">
            <a:blip r:embed="rId35">
              <a:alphaModFix/>
            </a:blip>
            <a:srcRect b="0" l="0" r="0" t="0"/>
            <a:stretch/>
          </p:blipFill>
          <p:spPr>
            <a:xfrm>
              <a:off x="10583922" y="0"/>
              <a:ext cx="1608077" cy="1315220"/>
            </a:xfrm>
            <a:prstGeom prst="rect">
              <a:avLst/>
            </a:prstGeom>
            <a:noFill/>
            <a:ln>
              <a:noFill/>
            </a:ln>
          </p:spPr>
        </p:pic>
        <p:pic>
          <p:nvPicPr>
            <p:cNvPr id="744" name="Google Shape;744;p16"/>
            <p:cNvPicPr preferRelativeResize="0"/>
            <p:nvPr/>
          </p:nvPicPr>
          <p:blipFill rotWithShape="1">
            <a:blip r:embed="rId36">
              <a:alphaModFix/>
            </a:blip>
            <a:srcRect b="0" l="0" r="0" t="0"/>
            <a:stretch/>
          </p:blipFill>
          <p:spPr>
            <a:xfrm>
              <a:off x="10744200" y="116839"/>
              <a:ext cx="1419859" cy="447040"/>
            </a:xfrm>
            <a:prstGeom prst="rect">
              <a:avLst/>
            </a:prstGeom>
            <a:noFill/>
            <a:ln>
              <a:noFill/>
            </a:ln>
          </p:spPr>
        </p:pic>
      </p:grpSp>
      <p:sp>
        <p:nvSpPr>
          <p:cNvPr id="745" name="Google Shape;745;p16"/>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14</a:t>
            </a:r>
            <a:endParaRPr/>
          </a:p>
        </p:txBody>
      </p:sp>
      <p:sp>
        <p:nvSpPr>
          <p:cNvPr id="746" name="Google Shape;746;p16"/>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747" name="Google Shape;747;p16"/>
          <p:cNvSpPr/>
          <p:nvPr/>
        </p:nvSpPr>
        <p:spPr>
          <a:xfrm>
            <a:off x="2233776" y="214871"/>
            <a:ext cx="6832246" cy="619760"/>
          </a:xfrm>
          <a:custGeom>
            <a:rect b="b" l="l" r="r" t="t"/>
            <a:pathLst>
              <a:path extrusionOk="0" h="619760" w="9779000">
                <a:moveTo>
                  <a:pt x="9779000" y="0"/>
                </a:moveTo>
                <a:lnTo>
                  <a:pt x="0" y="0"/>
                </a:lnTo>
                <a:lnTo>
                  <a:pt x="0" y="619760"/>
                </a:lnTo>
                <a:lnTo>
                  <a:pt x="9624060" y="619760"/>
                </a:lnTo>
                <a:lnTo>
                  <a:pt x="97790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48" name="Google Shape;748;p16"/>
          <p:cNvGrpSpPr/>
          <p:nvPr/>
        </p:nvGrpSpPr>
        <p:grpSpPr>
          <a:xfrm>
            <a:off x="219678" y="97127"/>
            <a:ext cx="1712586" cy="789141"/>
            <a:chOff x="4723151" y="283210"/>
            <a:chExt cx="4374493" cy="1614170"/>
          </a:xfrm>
        </p:grpSpPr>
        <p:pic>
          <p:nvPicPr>
            <p:cNvPr id="749" name="Google Shape;749;p16"/>
            <p:cNvPicPr preferRelativeResize="0"/>
            <p:nvPr/>
          </p:nvPicPr>
          <p:blipFill rotWithShape="1">
            <a:blip r:embed="rId37">
              <a:alphaModFix/>
            </a:blip>
            <a:srcRect b="0" l="0" r="0" t="0"/>
            <a:stretch/>
          </p:blipFill>
          <p:spPr>
            <a:xfrm>
              <a:off x="6477000" y="533400"/>
              <a:ext cx="2620644" cy="1179023"/>
            </a:xfrm>
            <a:prstGeom prst="rect">
              <a:avLst/>
            </a:prstGeom>
            <a:noFill/>
            <a:ln>
              <a:noFill/>
            </a:ln>
          </p:spPr>
        </p:pic>
        <p:pic>
          <p:nvPicPr>
            <p:cNvPr id="750" name="Google Shape;750;p16"/>
            <p:cNvPicPr preferRelativeResize="0"/>
            <p:nvPr/>
          </p:nvPicPr>
          <p:blipFill rotWithShape="1">
            <a:blip r:embed="rId38">
              <a:alphaModFix/>
            </a:blip>
            <a:srcRect b="0" l="0" r="0" t="0"/>
            <a:stretch/>
          </p:blipFill>
          <p:spPr>
            <a:xfrm>
              <a:off x="4723151" y="283210"/>
              <a:ext cx="1614170" cy="1614170"/>
            </a:xfrm>
            <a:prstGeom prst="rect">
              <a:avLst/>
            </a:prstGeom>
            <a:noFill/>
            <a:ln>
              <a:noFill/>
            </a:ln>
          </p:spPr>
        </p:pic>
      </p:grpSp>
      <p:sp>
        <p:nvSpPr>
          <p:cNvPr id="751" name="Google Shape;751;p16"/>
          <p:cNvSpPr txBox="1"/>
          <p:nvPr/>
        </p:nvSpPr>
        <p:spPr>
          <a:xfrm>
            <a:off x="2656965" y="375206"/>
            <a:ext cx="726694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1800">
                <a:solidFill>
                  <a:srgbClr val="FFFFFF"/>
                </a:solidFill>
                <a:latin typeface="Libre Franklin Medium"/>
                <a:ea typeface="Libre Franklin Medium"/>
                <a:cs typeface="Libre Franklin Medium"/>
                <a:sym typeface="Libre Franklin Medium"/>
              </a:rPr>
              <a:t>PENCAPAIAN PROYEK PERUBAHAN DALAM JANGKA PENDEK</a:t>
            </a:r>
            <a:endParaRPr sz="1800">
              <a:solidFill>
                <a:schemeClr val="dk1"/>
              </a:solidFill>
              <a:latin typeface="Libre Franklin Medium"/>
              <a:ea typeface="Libre Franklin Medium"/>
              <a:cs typeface="Libre Franklin Medium"/>
              <a:sym typeface="Libre Franklin Medium"/>
            </a:endParaRPr>
          </a:p>
        </p:txBody>
      </p:sp>
      <p:pic>
        <p:nvPicPr>
          <p:cNvPr id="752" name="Google Shape;752;p16"/>
          <p:cNvPicPr preferRelativeResize="0"/>
          <p:nvPr/>
        </p:nvPicPr>
        <p:blipFill rotWithShape="1">
          <a:blip r:embed="rId39">
            <a:alphaModFix/>
          </a:blip>
          <a:srcRect b="0" l="0" r="0" t="0"/>
          <a:stretch/>
        </p:blipFill>
        <p:spPr>
          <a:xfrm>
            <a:off x="4561949" y="2748665"/>
            <a:ext cx="243861" cy="329213"/>
          </a:xfrm>
          <a:prstGeom prst="rect">
            <a:avLst/>
          </a:prstGeom>
          <a:noFill/>
          <a:ln>
            <a:noFill/>
          </a:ln>
        </p:spPr>
      </p:pic>
      <p:pic>
        <p:nvPicPr>
          <p:cNvPr id="753" name="Google Shape;753;p16"/>
          <p:cNvPicPr preferRelativeResize="0"/>
          <p:nvPr/>
        </p:nvPicPr>
        <p:blipFill rotWithShape="1">
          <a:blip r:embed="rId40">
            <a:alphaModFix/>
          </a:blip>
          <a:srcRect b="0" l="0" r="0" t="0"/>
          <a:stretch/>
        </p:blipFill>
        <p:spPr>
          <a:xfrm>
            <a:off x="4585706" y="2799167"/>
            <a:ext cx="201185" cy="249958"/>
          </a:xfrm>
          <a:prstGeom prst="rect">
            <a:avLst/>
          </a:prstGeom>
          <a:noFill/>
          <a:ln>
            <a:noFill/>
          </a:ln>
        </p:spPr>
      </p:pic>
      <p:sp>
        <p:nvSpPr>
          <p:cNvPr id="754" name="Google Shape;754;p16"/>
          <p:cNvSpPr txBox="1"/>
          <p:nvPr/>
        </p:nvSpPr>
        <p:spPr>
          <a:xfrm>
            <a:off x="6746314" y="5411159"/>
            <a:ext cx="1997901" cy="936154"/>
          </a:xfrm>
          <a:prstGeom prst="rect">
            <a:avLst/>
          </a:prstGeom>
          <a:noFill/>
          <a:ln>
            <a:noFill/>
          </a:ln>
        </p:spPr>
        <p:txBody>
          <a:bodyPr anchorCtr="0" anchor="t" bIns="0" lIns="0" spcFirstLastPara="1" rIns="0" wrap="square" tIns="12700">
            <a:spAutoFit/>
          </a:bodyPr>
          <a:lstStyle/>
          <a:p>
            <a:pPr indent="-22860" lvl="0" marL="34925" marR="5080" rtl="0" algn="ctr">
              <a:lnSpc>
                <a:spcPct val="100000"/>
              </a:lnSpc>
              <a:spcBef>
                <a:spcPts val="0"/>
              </a:spcBef>
              <a:spcAft>
                <a:spcPts val="0"/>
              </a:spcAft>
              <a:buNone/>
            </a:pPr>
            <a:r>
              <a:rPr b="1" lang="en-ID" sz="1200">
                <a:solidFill>
                  <a:schemeClr val="dk1"/>
                </a:solidFill>
                <a:latin typeface="Arial Narrow"/>
                <a:ea typeface="Arial Narrow"/>
                <a:cs typeface="Arial Narrow"/>
                <a:sym typeface="Arial Narrow"/>
              </a:rPr>
              <a:t>TELAH DIBUAT KUESIONER MELALUI LINK GOOGLE FORM TTG PENILAIAN KUALITAS ALUMNI SISWA DIKTUKBA LULUSAN SPN POLDA JATIM</a:t>
            </a:r>
            <a:endParaRPr sz="1200">
              <a:solidFill>
                <a:schemeClr val="dk1"/>
              </a:solidFill>
              <a:latin typeface="Arial Narrow"/>
              <a:ea typeface="Arial Narrow"/>
              <a:cs typeface="Arial Narrow"/>
              <a:sym typeface="Arial Narrow"/>
            </a:endParaRPr>
          </a:p>
        </p:txBody>
      </p:sp>
      <p:sp>
        <p:nvSpPr>
          <p:cNvPr id="755" name="Google Shape;755;p16"/>
          <p:cNvSpPr txBox="1"/>
          <p:nvPr/>
        </p:nvSpPr>
        <p:spPr>
          <a:xfrm>
            <a:off x="9443769" y="5462498"/>
            <a:ext cx="2293129" cy="813043"/>
          </a:xfrm>
          <a:prstGeom prst="rect">
            <a:avLst/>
          </a:prstGeom>
          <a:noFill/>
          <a:ln>
            <a:noFill/>
          </a:ln>
        </p:spPr>
        <p:txBody>
          <a:bodyPr anchorCtr="0" anchor="t" bIns="0" lIns="0" spcFirstLastPara="1" rIns="0" wrap="square" tIns="12700">
            <a:spAutoFit/>
          </a:bodyPr>
          <a:lstStyle/>
          <a:p>
            <a:pPr indent="0" lvl="0" marL="0" marR="5080" rtl="0" algn="ctr">
              <a:lnSpc>
                <a:spcPct val="100000"/>
              </a:lnSpc>
              <a:spcBef>
                <a:spcPts val="0"/>
              </a:spcBef>
              <a:spcAft>
                <a:spcPts val="0"/>
              </a:spcAft>
              <a:buNone/>
            </a:pPr>
            <a:r>
              <a:rPr b="1" lang="en-ID" sz="1300">
                <a:solidFill>
                  <a:schemeClr val="dk1"/>
                </a:solidFill>
                <a:latin typeface="Arial Narrow"/>
                <a:ea typeface="Arial Narrow"/>
                <a:cs typeface="Arial Narrow"/>
                <a:sym typeface="Arial Narrow"/>
              </a:rPr>
              <a:t>RENCANA PEMBEKALAN KPD SEMUA CASIS DIKTUKBA POLRI SEBELUM MASUK KE LEMDIK SPN POLDA JATIM</a:t>
            </a:r>
            <a:endParaRPr sz="1300">
              <a:solidFill>
                <a:schemeClr val="dk1"/>
              </a:solidFill>
              <a:latin typeface="Arial Narrow"/>
              <a:ea typeface="Arial Narrow"/>
              <a:cs typeface="Arial Narrow"/>
              <a:sym typeface="Arial Narr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59" name="Shape 759"/>
        <p:cNvGrpSpPr/>
        <p:nvPr/>
      </p:nvGrpSpPr>
      <p:grpSpPr>
        <a:xfrm>
          <a:off x="0" y="0"/>
          <a:ext cx="0" cy="0"/>
          <a:chOff x="0" y="0"/>
          <a:chExt cx="0" cy="0"/>
        </a:xfrm>
      </p:grpSpPr>
      <p:pic>
        <p:nvPicPr>
          <p:cNvPr id="760" name="Google Shape;760;p17"/>
          <p:cNvPicPr preferRelativeResize="0"/>
          <p:nvPr/>
        </p:nvPicPr>
        <p:blipFill rotWithShape="1">
          <a:blip r:embed="rId3">
            <a:alphaModFix/>
          </a:blip>
          <a:srcRect b="0" l="0" r="0" t="0"/>
          <a:stretch/>
        </p:blipFill>
        <p:spPr>
          <a:xfrm>
            <a:off x="0" y="1235436"/>
            <a:ext cx="12189460" cy="5441893"/>
          </a:xfrm>
          <a:prstGeom prst="rect">
            <a:avLst/>
          </a:prstGeom>
          <a:noFill/>
          <a:ln>
            <a:noFill/>
          </a:ln>
        </p:spPr>
      </p:pic>
      <p:grpSp>
        <p:nvGrpSpPr>
          <p:cNvPr id="761" name="Google Shape;761;p17"/>
          <p:cNvGrpSpPr/>
          <p:nvPr/>
        </p:nvGrpSpPr>
        <p:grpSpPr>
          <a:xfrm>
            <a:off x="-3811" y="1120837"/>
            <a:ext cx="12195811" cy="5750557"/>
            <a:chOff x="0" y="1107439"/>
            <a:chExt cx="12192000" cy="5750557"/>
          </a:xfrm>
        </p:grpSpPr>
        <p:pic>
          <p:nvPicPr>
            <p:cNvPr id="762" name="Google Shape;762;p17"/>
            <p:cNvPicPr preferRelativeResize="0"/>
            <p:nvPr/>
          </p:nvPicPr>
          <p:blipFill rotWithShape="1">
            <a:blip r:embed="rId4">
              <a:alphaModFix amt="85000"/>
            </a:blip>
            <a:srcRect b="0" l="0" r="0" t="0"/>
            <a:stretch/>
          </p:blipFill>
          <p:spPr>
            <a:xfrm>
              <a:off x="0" y="1107439"/>
              <a:ext cx="12192000" cy="5750557"/>
            </a:xfrm>
            <a:prstGeom prst="rect">
              <a:avLst/>
            </a:prstGeom>
            <a:noFill/>
            <a:ln>
              <a:noFill/>
            </a:ln>
          </p:spPr>
        </p:pic>
        <p:sp>
          <p:nvSpPr>
            <p:cNvPr id="763" name="Google Shape;763;p17"/>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4" name="Google Shape;764;p17"/>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17"/>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6" name="Google Shape;766;p17"/>
          <p:cNvGrpSpPr/>
          <p:nvPr/>
        </p:nvGrpSpPr>
        <p:grpSpPr>
          <a:xfrm>
            <a:off x="1996948" y="0"/>
            <a:ext cx="10195051" cy="6857995"/>
            <a:chOff x="1996948" y="0"/>
            <a:chExt cx="10195051" cy="6857995"/>
          </a:xfrm>
        </p:grpSpPr>
        <p:sp>
          <p:nvSpPr>
            <p:cNvPr id="767" name="Google Shape;767;p17"/>
            <p:cNvSpPr/>
            <p:nvPr/>
          </p:nvSpPr>
          <p:spPr>
            <a:xfrm>
              <a:off x="1996948" y="38100"/>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68" name="Google Shape;768;p17"/>
            <p:cNvPicPr preferRelativeResize="0"/>
            <p:nvPr/>
          </p:nvPicPr>
          <p:blipFill rotWithShape="1">
            <a:blip r:embed="rId5">
              <a:alphaModFix/>
            </a:blip>
            <a:srcRect b="0" l="0" r="0" t="0"/>
            <a:stretch/>
          </p:blipFill>
          <p:spPr>
            <a:xfrm>
              <a:off x="11300460" y="6316979"/>
              <a:ext cx="528320" cy="541016"/>
            </a:xfrm>
            <a:prstGeom prst="rect">
              <a:avLst/>
            </a:prstGeom>
            <a:noFill/>
            <a:ln>
              <a:noFill/>
            </a:ln>
          </p:spPr>
        </p:pic>
        <p:pic>
          <p:nvPicPr>
            <p:cNvPr id="769" name="Google Shape;769;p17"/>
            <p:cNvPicPr preferRelativeResize="0"/>
            <p:nvPr/>
          </p:nvPicPr>
          <p:blipFill rotWithShape="1">
            <a:blip r:embed="rId6">
              <a:alphaModFix/>
            </a:blip>
            <a:srcRect b="0" l="0" r="0" t="0"/>
            <a:stretch/>
          </p:blipFill>
          <p:spPr>
            <a:xfrm>
              <a:off x="10583922" y="0"/>
              <a:ext cx="1608077" cy="1315220"/>
            </a:xfrm>
            <a:prstGeom prst="rect">
              <a:avLst/>
            </a:prstGeom>
            <a:noFill/>
            <a:ln>
              <a:noFill/>
            </a:ln>
          </p:spPr>
        </p:pic>
        <p:pic>
          <p:nvPicPr>
            <p:cNvPr id="770" name="Google Shape;770;p17"/>
            <p:cNvPicPr preferRelativeResize="0"/>
            <p:nvPr/>
          </p:nvPicPr>
          <p:blipFill rotWithShape="1">
            <a:blip r:embed="rId7">
              <a:alphaModFix/>
            </a:blip>
            <a:srcRect b="0" l="0" r="0" t="0"/>
            <a:stretch/>
          </p:blipFill>
          <p:spPr>
            <a:xfrm>
              <a:off x="10744200" y="116839"/>
              <a:ext cx="1419859" cy="447040"/>
            </a:xfrm>
            <a:prstGeom prst="rect">
              <a:avLst/>
            </a:prstGeom>
            <a:noFill/>
            <a:ln>
              <a:noFill/>
            </a:ln>
          </p:spPr>
        </p:pic>
      </p:grpSp>
      <p:sp>
        <p:nvSpPr>
          <p:cNvPr id="771" name="Google Shape;771;p17"/>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15</a:t>
            </a:r>
            <a:endParaRPr/>
          </a:p>
        </p:txBody>
      </p:sp>
      <p:sp>
        <p:nvSpPr>
          <p:cNvPr id="772" name="Google Shape;772;p17"/>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773" name="Google Shape;773;p17"/>
          <p:cNvSpPr/>
          <p:nvPr/>
        </p:nvSpPr>
        <p:spPr>
          <a:xfrm>
            <a:off x="2233776" y="214871"/>
            <a:ext cx="6832246" cy="619760"/>
          </a:xfrm>
          <a:custGeom>
            <a:rect b="b" l="l" r="r" t="t"/>
            <a:pathLst>
              <a:path extrusionOk="0" h="619760" w="9779000">
                <a:moveTo>
                  <a:pt x="9779000" y="0"/>
                </a:moveTo>
                <a:lnTo>
                  <a:pt x="0" y="0"/>
                </a:lnTo>
                <a:lnTo>
                  <a:pt x="0" y="619760"/>
                </a:lnTo>
                <a:lnTo>
                  <a:pt x="9624060" y="619760"/>
                </a:lnTo>
                <a:lnTo>
                  <a:pt x="97790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74" name="Google Shape;774;p17"/>
          <p:cNvGrpSpPr/>
          <p:nvPr/>
        </p:nvGrpSpPr>
        <p:grpSpPr>
          <a:xfrm>
            <a:off x="219678" y="97127"/>
            <a:ext cx="1712586" cy="789141"/>
            <a:chOff x="4723151" y="283210"/>
            <a:chExt cx="4374493" cy="1614170"/>
          </a:xfrm>
        </p:grpSpPr>
        <p:pic>
          <p:nvPicPr>
            <p:cNvPr id="775" name="Google Shape;775;p17"/>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776" name="Google Shape;776;p17"/>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sp>
        <p:nvSpPr>
          <p:cNvPr id="777" name="Google Shape;777;p17"/>
          <p:cNvSpPr txBox="1"/>
          <p:nvPr/>
        </p:nvSpPr>
        <p:spPr>
          <a:xfrm>
            <a:off x="2460623" y="241340"/>
            <a:ext cx="6302377" cy="566822"/>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1800">
                <a:solidFill>
                  <a:srgbClr val="FFFF00"/>
                </a:solidFill>
                <a:latin typeface="Libre Franklin Medium"/>
                <a:ea typeface="Libre Franklin Medium"/>
                <a:cs typeface="Libre Franklin Medium"/>
                <a:sym typeface="Libre Franklin Medium"/>
              </a:rPr>
              <a:t>LAMPIRAN</a:t>
            </a:r>
            <a:r>
              <a:rPr lang="en-ID" sz="1800">
                <a:solidFill>
                  <a:srgbClr val="FFFFFF"/>
                </a:solidFill>
                <a:latin typeface="Libre Franklin Medium"/>
                <a:ea typeface="Libre Franklin Medium"/>
                <a:cs typeface="Libre Franklin Medium"/>
                <a:sym typeface="Libre Franklin Medium"/>
              </a:rPr>
              <a:t> : DOKUMEN CAPAIAN JANGKA PENDEK DENGAN PENDEKATAN BERBASIS IT / DIGITAL</a:t>
            </a:r>
            <a:endParaRPr sz="1800">
              <a:solidFill>
                <a:schemeClr val="dk1"/>
              </a:solidFill>
              <a:latin typeface="Libre Franklin Medium"/>
              <a:ea typeface="Libre Franklin Medium"/>
              <a:cs typeface="Libre Franklin Medium"/>
              <a:sym typeface="Libre Franklin Medium"/>
            </a:endParaRPr>
          </a:p>
        </p:txBody>
      </p:sp>
      <p:pic>
        <p:nvPicPr>
          <p:cNvPr id="778" name="Google Shape;778;p17"/>
          <p:cNvPicPr preferRelativeResize="0"/>
          <p:nvPr/>
        </p:nvPicPr>
        <p:blipFill rotWithShape="1">
          <a:blip r:embed="rId10">
            <a:alphaModFix/>
          </a:blip>
          <a:srcRect b="0" l="0" r="0" t="0"/>
          <a:stretch/>
        </p:blipFill>
        <p:spPr>
          <a:xfrm>
            <a:off x="8458200" y="1327300"/>
            <a:ext cx="2362793" cy="3752596"/>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pic>
        <p:nvPicPr>
          <p:cNvPr id="779" name="Google Shape;779;p17"/>
          <p:cNvPicPr preferRelativeResize="0"/>
          <p:nvPr/>
        </p:nvPicPr>
        <p:blipFill rotWithShape="1">
          <a:blip r:embed="rId11">
            <a:alphaModFix/>
          </a:blip>
          <a:srcRect b="0" l="0" r="0" t="0"/>
          <a:stretch/>
        </p:blipFill>
        <p:spPr>
          <a:xfrm>
            <a:off x="1028841" y="1303215"/>
            <a:ext cx="2409870" cy="3752596"/>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pic>
        <p:nvPicPr>
          <p:cNvPr id="780" name="Google Shape;780;p17"/>
          <p:cNvPicPr preferRelativeResize="0"/>
          <p:nvPr/>
        </p:nvPicPr>
        <p:blipFill rotWithShape="1">
          <a:blip r:embed="rId12">
            <a:alphaModFix/>
          </a:blip>
          <a:srcRect b="0" l="0" r="0" t="0"/>
          <a:stretch/>
        </p:blipFill>
        <p:spPr>
          <a:xfrm>
            <a:off x="2667000" y="5325757"/>
            <a:ext cx="2085538" cy="465443"/>
          </a:xfrm>
          <a:prstGeom prst="rect">
            <a:avLst/>
          </a:prstGeom>
          <a:noFill/>
          <a:ln>
            <a:noFill/>
          </a:ln>
        </p:spPr>
      </p:pic>
      <p:pic>
        <p:nvPicPr>
          <p:cNvPr id="781" name="Google Shape;781;p17"/>
          <p:cNvPicPr preferRelativeResize="0"/>
          <p:nvPr/>
        </p:nvPicPr>
        <p:blipFill rotWithShape="1">
          <a:blip r:embed="rId12">
            <a:alphaModFix/>
          </a:blip>
          <a:srcRect b="0" l="0" r="0" t="0"/>
          <a:stretch/>
        </p:blipFill>
        <p:spPr>
          <a:xfrm>
            <a:off x="8403886" y="5213019"/>
            <a:ext cx="2471420" cy="578181"/>
          </a:xfrm>
          <a:prstGeom prst="rect">
            <a:avLst/>
          </a:prstGeom>
          <a:noFill/>
          <a:ln>
            <a:noFill/>
          </a:ln>
        </p:spPr>
      </p:pic>
      <p:sp>
        <p:nvSpPr>
          <p:cNvPr id="782" name="Google Shape;782;p17"/>
          <p:cNvSpPr txBox="1"/>
          <p:nvPr/>
        </p:nvSpPr>
        <p:spPr>
          <a:xfrm>
            <a:off x="2667000" y="5356337"/>
            <a:ext cx="1997901" cy="382156"/>
          </a:xfrm>
          <a:prstGeom prst="rect">
            <a:avLst/>
          </a:prstGeom>
          <a:noFill/>
          <a:ln>
            <a:noFill/>
          </a:ln>
        </p:spPr>
        <p:txBody>
          <a:bodyPr anchorCtr="0" anchor="t" bIns="0" lIns="0" spcFirstLastPara="1" rIns="0" wrap="square" tIns="12700">
            <a:spAutoFit/>
          </a:bodyPr>
          <a:lstStyle/>
          <a:p>
            <a:pPr indent="-22860" lvl="0" marL="34925" marR="5080" rtl="0" algn="ctr">
              <a:lnSpc>
                <a:spcPct val="100000"/>
              </a:lnSpc>
              <a:spcBef>
                <a:spcPts val="0"/>
              </a:spcBef>
              <a:spcAft>
                <a:spcPts val="0"/>
              </a:spcAft>
              <a:buNone/>
            </a:pPr>
            <a:r>
              <a:rPr b="1" lang="en-ID" sz="1200">
                <a:solidFill>
                  <a:schemeClr val="dk1"/>
                </a:solidFill>
                <a:latin typeface="Arial Narrow"/>
                <a:ea typeface="Arial Narrow"/>
                <a:cs typeface="Arial Narrow"/>
                <a:sym typeface="Arial Narrow"/>
              </a:rPr>
              <a:t> CONTOH GAMBAR FORM TCK MINGGUAN TAHUN 2024</a:t>
            </a:r>
            <a:endParaRPr sz="1200">
              <a:solidFill>
                <a:schemeClr val="dk1"/>
              </a:solidFill>
              <a:latin typeface="Arial Narrow"/>
              <a:ea typeface="Arial Narrow"/>
              <a:cs typeface="Arial Narrow"/>
              <a:sym typeface="Arial Narrow"/>
            </a:endParaRPr>
          </a:p>
        </p:txBody>
      </p:sp>
      <p:pic>
        <p:nvPicPr>
          <p:cNvPr id="783" name="Google Shape;783;p17"/>
          <p:cNvPicPr preferRelativeResize="0"/>
          <p:nvPr/>
        </p:nvPicPr>
        <p:blipFill rotWithShape="1">
          <a:blip r:embed="rId13">
            <a:alphaModFix/>
          </a:blip>
          <a:srcRect b="0" l="0" r="0" t="0"/>
          <a:stretch/>
        </p:blipFill>
        <p:spPr>
          <a:xfrm>
            <a:off x="3946397" y="1323053"/>
            <a:ext cx="2291915" cy="3761091"/>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sp>
        <p:nvSpPr>
          <p:cNvPr id="784" name="Google Shape;784;p17"/>
          <p:cNvSpPr txBox="1"/>
          <p:nvPr/>
        </p:nvSpPr>
        <p:spPr>
          <a:xfrm>
            <a:off x="8640645" y="5220546"/>
            <a:ext cx="1997901" cy="566822"/>
          </a:xfrm>
          <a:prstGeom prst="rect">
            <a:avLst/>
          </a:prstGeom>
          <a:noFill/>
          <a:ln>
            <a:noFill/>
          </a:ln>
        </p:spPr>
        <p:txBody>
          <a:bodyPr anchorCtr="0" anchor="t" bIns="0" lIns="0" spcFirstLastPara="1" rIns="0" wrap="square" tIns="12700">
            <a:spAutoFit/>
          </a:bodyPr>
          <a:lstStyle/>
          <a:p>
            <a:pPr indent="-22860" lvl="0" marL="34925" marR="5080" rtl="0" algn="ctr">
              <a:lnSpc>
                <a:spcPct val="100000"/>
              </a:lnSpc>
              <a:spcBef>
                <a:spcPts val="0"/>
              </a:spcBef>
              <a:spcAft>
                <a:spcPts val="0"/>
              </a:spcAft>
              <a:buNone/>
            </a:pPr>
            <a:r>
              <a:rPr b="1" lang="en-ID" sz="1200">
                <a:solidFill>
                  <a:schemeClr val="dk1"/>
                </a:solidFill>
                <a:latin typeface="Arial Narrow"/>
                <a:ea typeface="Arial Narrow"/>
                <a:cs typeface="Arial Narrow"/>
                <a:sym typeface="Arial Narrow"/>
              </a:rPr>
              <a:t>CONTOH GAMBAR FORM PENGISIAN KUESIONER PENILAIAN KUALITAS</a:t>
            </a:r>
            <a:endParaRPr sz="1200">
              <a:solidFill>
                <a:schemeClr val="dk1"/>
              </a:solidFill>
              <a:latin typeface="Arial Narrow"/>
              <a:ea typeface="Arial Narrow"/>
              <a:cs typeface="Arial Narrow"/>
              <a:sym typeface="Arial Narr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8" name="Shape 788"/>
        <p:cNvGrpSpPr/>
        <p:nvPr/>
      </p:nvGrpSpPr>
      <p:grpSpPr>
        <a:xfrm>
          <a:off x="0" y="0"/>
          <a:ext cx="0" cy="0"/>
          <a:chOff x="0" y="0"/>
          <a:chExt cx="0" cy="0"/>
        </a:xfrm>
      </p:grpSpPr>
      <p:pic>
        <p:nvPicPr>
          <p:cNvPr id="789" name="Google Shape;789;p18"/>
          <p:cNvPicPr preferRelativeResize="0"/>
          <p:nvPr/>
        </p:nvPicPr>
        <p:blipFill rotWithShape="1">
          <a:blip r:embed="rId3">
            <a:alphaModFix/>
          </a:blip>
          <a:srcRect b="0" l="0" r="0" t="0"/>
          <a:stretch/>
        </p:blipFill>
        <p:spPr>
          <a:xfrm>
            <a:off x="0" y="1235436"/>
            <a:ext cx="12189460" cy="5441893"/>
          </a:xfrm>
          <a:prstGeom prst="rect">
            <a:avLst/>
          </a:prstGeom>
          <a:noFill/>
          <a:ln>
            <a:noFill/>
          </a:ln>
        </p:spPr>
      </p:pic>
      <p:grpSp>
        <p:nvGrpSpPr>
          <p:cNvPr id="790" name="Google Shape;790;p18"/>
          <p:cNvGrpSpPr/>
          <p:nvPr/>
        </p:nvGrpSpPr>
        <p:grpSpPr>
          <a:xfrm>
            <a:off x="-3811" y="1120837"/>
            <a:ext cx="12195811" cy="5750557"/>
            <a:chOff x="0" y="1107439"/>
            <a:chExt cx="12192000" cy="5750557"/>
          </a:xfrm>
        </p:grpSpPr>
        <p:pic>
          <p:nvPicPr>
            <p:cNvPr id="791" name="Google Shape;791;p18"/>
            <p:cNvPicPr preferRelativeResize="0"/>
            <p:nvPr/>
          </p:nvPicPr>
          <p:blipFill rotWithShape="1">
            <a:blip r:embed="rId4">
              <a:alphaModFix amt="85000"/>
            </a:blip>
            <a:srcRect b="0" l="0" r="0" t="0"/>
            <a:stretch/>
          </p:blipFill>
          <p:spPr>
            <a:xfrm>
              <a:off x="0" y="1107439"/>
              <a:ext cx="12192000" cy="5750557"/>
            </a:xfrm>
            <a:prstGeom prst="rect">
              <a:avLst/>
            </a:prstGeom>
            <a:noFill/>
            <a:ln>
              <a:noFill/>
            </a:ln>
          </p:spPr>
        </p:pic>
        <p:sp>
          <p:nvSpPr>
            <p:cNvPr id="792" name="Google Shape;792;p18"/>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3" name="Google Shape;793;p18"/>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4" name="Google Shape;794;p18"/>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5" name="Google Shape;795;p18"/>
          <p:cNvGrpSpPr/>
          <p:nvPr/>
        </p:nvGrpSpPr>
        <p:grpSpPr>
          <a:xfrm>
            <a:off x="1996948" y="0"/>
            <a:ext cx="10195051" cy="6857995"/>
            <a:chOff x="1996948" y="0"/>
            <a:chExt cx="10195051" cy="6857995"/>
          </a:xfrm>
        </p:grpSpPr>
        <p:sp>
          <p:nvSpPr>
            <p:cNvPr id="796" name="Google Shape;796;p18"/>
            <p:cNvSpPr/>
            <p:nvPr/>
          </p:nvSpPr>
          <p:spPr>
            <a:xfrm>
              <a:off x="1996948" y="38100"/>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97" name="Google Shape;797;p18"/>
            <p:cNvPicPr preferRelativeResize="0"/>
            <p:nvPr/>
          </p:nvPicPr>
          <p:blipFill rotWithShape="1">
            <a:blip r:embed="rId5">
              <a:alphaModFix/>
            </a:blip>
            <a:srcRect b="0" l="0" r="0" t="0"/>
            <a:stretch/>
          </p:blipFill>
          <p:spPr>
            <a:xfrm>
              <a:off x="11300460" y="6316979"/>
              <a:ext cx="528320" cy="541016"/>
            </a:xfrm>
            <a:prstGeom prst="rect">
              <a:avLst/>
            </a:prstGeom>
            <a:noFill/>
            <a:ln>
              <a:noFill/>
            </a:ln>
          </p:spPr>
        </p:pic>
        <p:pic>
          <p:nvPicPr>
            <p:cNvPr id="798" name="Google Shape;798;p18"/>
            <p:cNvPicPr preferRelativeResize="0"/>
            <p:nvPr/>
          </p:nvPicPr>
          <p:blipFill rotWithShape="1">
            <a:blip r:embed="rId6">
              <a:alphaModFix/>
            </a:blip>
            <a:srcRect b="0" l="0" r="0" t="0"/>
            <a:stretch/>
          </p:blipFill>
          <p:spPr>
            <a:xfrm>
              <a:off x="10583922" y="0"/>
              <a:ext cx="1608077" cy="1315220"/>
            </a:xfrm>
            <a:prstGeom prst="rect">
              <a:avLst/>
            </a:prstGeom>
            <a:noFill/>
            <a:ln>
              <a:noFill/>
            </a:ln>
          </p:spPr>
        </p:pic>
        <p:pic>
          <p:nvPicPr>
            <p:cNvPr id="799" name="Google Shape;799;p18"/>
            <p:cNvPicPr preferRelativeResize="0"/>
            <p:nvPr/>
          </p:nvPicPr>
          <p:blipFill rotWithShape="1">
            <a:blip r:embed="rId7">
              <a:alphaModFix/>
            </a:blip>
            <a:srcRect b="0" l="0" r="0" t="0"/>
            <a:stretch/>
          </p:blipFill>
          <p:spPr>
            <a:xfrm>
              <a:off x="10744200" y="116839"/>
              <a:ext cx="1419859" cy="447040"/>
            </a:xfrm>
            <a:prstGeom prst="rect">
              <a:avLst/>
            </a:prstGeom>
            <a:noFill/>
            <a:ln>
              <a:noFill/>
            </a:ln>
          </p:spPr>
        </p:pic>
      </p:grpSp>
      <p:sp>
        <p:nvSpPr>
          <p:cNvPr id="800" name="Google Shape;800;p18"/>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16</a:t>
            </a:r>
            <a:endParaRPr/>
          </a:p>
        </p:txBody>
      </p:sp>
      <p:sp>
        <p:nvSpPr>
          <p:cNvPr id="801" name="Google Shape;801;p18"/>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802" name="Google Shape;802;p18"/>
          <p:cNvSpPr/>
          <p:nvPr/>
        </p:nvSpPr>
        <p:spPr>
          <a:xfrm>
            <a:off x="2233776" y="214871"/>
            <a:ext cx="6832246" cy="619760"/>
          </a:xfrm>
          <a:custGeom>
            <a:rect b="b" l="l" r="r" t="t"/>
            <a:pathLst>
              <a:path extrusionOk="0" h="619760" w="9779000">
                <a:moveTo>
                  <a:pt x="9779000" y="0"/>
                </a:moveTo>
                <a:lnTo>
                  <a:pt x="0" y="0"/>
                </a:lnTo>
                <a:lnTo>
                  <a:pt x="0" y="619760"/>
                </a:lnTo>
                <a:lnTo>
                  <a:pt x="9624060" y="619760"/>
                </a:lnTo>
                <a:lnTo>
                  <a:pt x="97790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03" name="Google Shape;803;p18"/>
          <p:cNvGrpSpPr/>
          <p:nvPr/>
        </p:nvGrpSpPr>
        <p:grpSpPr>
          <a:xfrm>
            <a:off x="219678" y="97127"/>
            <a:ext cx="1712586" cy="789141"/>
            <a:chOff x="4723151" y="283210"/>
            <a:chExt cx="4374493" cy="1614170"/>
          </a:xfrm>
        </p:grpSpPr>
        <p:pic>
          <p:nvPicPr>
            <p:cNvPr id="804" name="Google Shape;804;p18"/>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805" name="Google Shape;805;p18"/>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sp>
        <p:nvSpPr>
          <p:cNvPr id="806" name="Google Shape;806;p18"/>
          <p:cNvSpPr txBox="1"/>
          <p:nvPr/>
        </p:nvSpPr>
        <p:spPr>
          <a:xfrm>
            <a:off x="2460623" y="241340"/>
            <a:ext cx="6302377" cy="566822"/>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1800">
                <a:solidFill>
                  <a:srgbClr val="FFFF00"/>
                </a:solidFill>
                <a:latin typeface="Libre Franklin Medium"/>
                <a:ea typeface="Libre Franklin Medium"/>
                <a:cs typeface="Libre Franklin Medium"/>
                <a:sym typeface="Libre Franklin Medium"/>
              </a:rPr>
              <a:t>LAMPIRAN</a:t>
            </a:r>
            <a:r>
              <a:rPr lang="en-ID" sz="1800">
                <a:solidFill>
                  <a:srgbClr val="FFFFFF"/>
                </a:solidFill>
                <a:latin typeface="Libre Franklin Medium"/>
                <a:ea typeface="Libre Franklin Medium"/>
                <a:cs typeface="Libre Franklin Medium"/>
                <a:sym typeface="Libre Franklin Medium"/>
              </a:rPr>
              <a:t> : DOKUMEN SURAT USULAN PEMBEKALAN PRA PENDIDIKAN BAGI CASIS SEBELUM MASUK KE LEMDIK SPN</a:t>
            </a:r>
            <a:endParaRPr sz="1800">
              <a:solidFill>
                <a:schemeClr val="dk1"/>
              </a:solidFill>
              <a:latin typeface="Libre Franklin Medium"/>
              <a:ea typeface="Libre Franklin Medium"/>
              <a:cs typeface="Libre Franklin Medium"/>
              <a:sym typeface="Libre Franklin Medium"/>
            </a:endParaRPr>
          </a:p>
        </p:txBody>
      </p:sp>
      <p:pic>
        <p:nvPicPr>
          <p:cNvPr id="807" name="Google Shape;807;p18"/>
          <p:cNvPicPr preferRelativeResize="0"/>
          <p:nvPr/>
        </p:nvPicPr>
        <p:blipFill rotWithShape="1">
          <a:blip r:embed="rId10">
            <a:alphaModFix/>
          </a:blip>
          <a:srcRect b="0" l="0" r="0" t="0"/>
          <a:stretch/>
        </p:blipFill>
        <p:spPr>
          <a:xfrm>
            <a:off x="4419600" y="1342708"/>
            <a:ext cx="3204302" cy="4967909"/>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19"/>
          <p:cNvPicPr preferRelativeResize="0"/>
          <p:nvPr/>
        </p:nvPicPr>
        <p:blipFill rotWithShape="1">
          <a:blip r:embed="rId3">
            <a:alphaModFix/>
          </a:blip>
          <a:srcRect b="5592" l="5574" r="26575" t="-66"/>
          <a:stretch/>
        </p:blipFill>
        <p:spPr>
          <a:xfrm>
            <a:off x="3852839" y="-28408"/>
            <a:ext cx="8242630" cy="6857999"/>
          </a:xfrm>
          <a:prstGeom prst="rect">
            <a:avLst/>
          </a:prstGeom>
          <a:noFill/>
          <a:ln>
            <a:noFill/>
          </a:ln>
        </p:spPr>
      </p:pic>
      <p:grpSp>
        <p:nvGrpSpPr>
          <p:cNvPr id="814" name="Google Shape;814;p19"/>
          <p:cNvGrpSpPr/>
          <p:nvPr/>
        </p:nvGrpSpPr>
        <p:grpSpPr>
          <a:xfrm>
            <a:off x="-31150" y="-24364"/>
            <a:ext cx="12205970" cy="6858000"/>
            <a:chOff x="-6750720" y="-230105"/>
            <a:chExt cx="12205970" cy="6858000"/>
          </a:xfrm>
        </p:grpSpPr>
        <p:pic>
          <p:nvPicPr>
            <p:cNvPr id="815" name="Google Shape;815;p19"/>
            <p:cNvPicPr preferRelativeResize="0"/>
            <p:nvPr/>
          </p:nvPicPr>
          <p:blipFill rotWithShape="1">
            <a:blip r:embed="rId4">
              <a:alphaModFix amt="70000"/>
            </a:blip>
            <a:srcRect b="0" l="0" r="0" t="0"/>
            <a:stretch/>
          </p:blipFill>
          <p:spPr>
            <a:xfrm>
              <a:off x="-6750720" y="-230105"/>
              <a:ext cx="12205970" cy="6858000"/>
            </a:xfrm>
            <a:prstGeom prst="rect">
              <a:avLst/>
            </a:prstGeom>
            <a:noFill/>
            <a:ln>
              <a:noFill/>
            </a:ln>
          </p:spPr>
        </p:pic>
        <p:sp>
          <p:nvSpPr>
            <p:cNvPr id="816" name="Google Shape;816;p19"/>
            <p:cNvSpPr/>
            <p:nvPr/>
          </p:nvSpPr>
          <p:spPr>
            <a:xfrm flipH="1">
              <a:off x="-328662" y="-129541"/>
              <a:ext cx="45719"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7" name="Google Shape;817;p19"/>
          <p:cNvSpPr txBox="1"/>
          <p:nvPr>
            <p:ph type="title"/>
          </p:nvPr>
        </p:nvSpPr>
        <p:spPr>
          <a:xfrm>
            <a:off x="-89280" y="534868"/>
            <a:ext cx="5369651" cy="505267"/>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ID" sz="3200">
                <a:solidFill>
                  <a:srgbClr val="F8C300"/>
                </a:solidFill>
              </a:rPr>
              <a:t>KUADRAN STAKEHOLDERS</a:t>
            </a:r>
            <a:endParaRPr sz="3200">
              <a:solidFill>
                <a:srgbClr val="F8C300"/>
              </a:solidFill>
            </a:endParaRPr>
          </a:p>
        </p:txBody>
      </p:sp>
      <p:grpSp>
        <p:nvGrpSpPr>
          <p:cNvPr id="818" name="Google Shape;818;p19"/>
          <p:cNvGrpSpPr/>
          <p:nvPr/>
        </p:nvGrpSpPr>
        <p:grpSpPr>
          <a:xfrm>
            <a:off x="0" y="0"/>
            <a:ext cx="12191999" cy="6857995"/>
            <a:chOff x="0" y="0"/>
            <a:chExt cx="12191999" cy="6857995"/>
          </a:xfrm>
        </p:grpSpPr>
        <p:sp>
          <p:nvSpPr>
            <p:cNvPr id="819" name="Google Shape;819;p19"/>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0" name="Google Shape;820;p19"/>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19"/>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22" name="Google Shape;822;p19"/>
            <p:cNvPicPr preferRelativeResize="0"/>
            <p:nvPr/>
          </p:nvPicPr>
          <p:blipFill rotWithShape="1">
            <a:blip r:embed="rId5">
              <a:alphaModFix/>
            </a:blip>
            <a:srcRect b="0" l="0" r="0" t="0"/>
            <a:stretch/>
          </p:blipFill>
          <p:spPr>
            <a:xfrm>
              <a:off x="11300459" y="6316979"/>
              <a:ext cx="528320" cy="541016"/>
            </a:xfrm>
            <a:prstGeom prst="rect">
              <a:avLst/>
            </a:prstGeom>
            <a:noFill/>
            <a:ln>
              <a:noFill/>
            </a:ln>
          </p:spPr>
        </p:pic>
        <p:pic>
          <p:nvPicPr>
            <p:cNvPr id="823" name="Google Shape;823;p19"/>
            <p:cNvPicPr preferRelativeResize="0"/>
            <p:nvPr/>
          </p:nvPicPr>
          <p:blipFill rotWithShape="1">
            <a:blip r:embed="rId6">
              <a:alphaModFix/>
            </a:blip>
            <a:srcRect b="0" l="0" r="0" t="0"/>
            <a:stretch/>
          </p:blipFill>
          <p:spPr>
            <a:xfrm>
              <a:off x="10413856" y="0"/>
              <a:ext cx="1778143" cy="1432877"/>
            </a:xfrm>
            <a:prstGeom prst="rect">
              <a:avLst/>
            </a:prstGeom>
            <a:noFill/>
            <a:ln>
              <a:noFill/>
            </a:ln>
          </p:spPr>
        </p:pic>
        <p:pic>
          <p:nvPicPr>
            <p:cNvPr id="824" name="Google Shape;824;p19"/>
            <p:cNvPicPr preferRelativeResize="0"/>
            <p:nvPr/>
          </p:nvPicPr>
          <p:blipFill rotWithShape="1">
            <a:blip r:embed="rId7">
              <a:alphaModFix/>
            </a:blip>
            <a:srcRect b="0" l="0" r="0" t="0"/>
            <a:stretch/>
          </p:blipFill>
          <p:spPr>
            <a:xfrm>
              <a:off x="10574019" y="190500"/>
              <a:ext cx="1419859" cy="449579"/>
            </a:xfrm>
            <a:prstGeom prst="rect">
              <a:avLst/>
            </a:prstGeom>
            <a:noFill/>
            <a:ln>
              <a:noFill/>
            </a:ln>
          </p:spPr>
        </p:pic>
      </p:grpSp>
      <p:sp>
        <p:nvSpPr>
          <p:cNvPr id="825" name="Google Shape;825;p19"/>
          <p:cNvSpPr txBox="1"/>
          <p:nvPr/>
        </p:nvSpPr>
        <p:spPr>
          <a:xfrm>
            <a:off x="11388605" y="6478535"/>
            <a:ext cx="382346" cy="234038"/>
          </a:xfrm>
          <a:prstGeom prst="rect">
            <a:avLst/>
          </a:prstGeom>
          <a:noFill/>
          <a:ln>
            <a:noFill/>
          </a:ln>
        </p:spPr>
        <p:txBody>
          <a:bodyPr anchorCtr="0" anchor="t" bIns="0" lIns="0" spcFirstLastPara="1" rIns="0" wrap="square" tIns="0">
            <a:spAutoFit/>
          </a:bodyPr>
          <a:lstStyle/>
          <a:p>
            <a:pPr indent="0" lvl="0" marL="38100" marR="0" rtl="0" algn="l">
              <a:lnSpc>
                <a:spcPct val="100555"/>
              </a:lnSpc>
              <a:spcBef>
                <a:spcPts val="0"/>
              </a:spcBef>
              <a:spcAft>
                <a:spcPts val="0"/>
              </a:spcAft>
              <a:buNone/>
            </a:pPr>
            <a:r>
              <a:rPr lang="en-ID" sz="1800">
                <a:solidFill>
                  <a:srgbClr val="FFFFFF"/>
                </a:solidFill>
                <a:latin typeface="Calibri"/>
                <a:ea typeface="Calibri"/>
                <a:cs typeface="Calibri"/>
                <a:sym typeface="Calibri"/>
              </a:rPr>
              <a:t>17</a:t>
            </a:r>
            <a:endParaRPr sz="1800">
              <a:solidFill>
                <a:schemeClr val="dk1"/>
              </a:solidFill>
              <a:latin typeface="Calibri"/>
              <a:ea typeface="Calibri"/>
              <a:cs typeface="Calibri"/>
              <a:sym typeface="Calibri"/>
            </a:endParaRPr>
          </a:p>
        </p:txBody>
      </p:sp>
      <p:sp>
        <p:nvSpPr>
          <p:cNvPr id="826" name="Google Shape;826;p19"/>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grpSp>
        <p:nvGrpSpPr>
          <p:cNvPr id="827" name="Google Shape;827;p19"/>
          <p:cNvGrpSpPr/>
          <p:nvPr/>
        </p:nvGrpSpPr>
        <p:grpSpPr>
          <a:xfrm>
            <a:off x="6915805" y="-57100"/>
            <a:ext cx="2579744" cy="1120007"/>
            <a:chOff x="4723151" y="283210"/>
            <a:chExt cx="4374493" cy="1614170"/>
          </a:xfrm>
        </p:grpSpPr>
        <p:pic>
          <p:nvPicPr>
            <p:cNvPr id="828" name="Google Shape;828;p19"/>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829" name="Google Shape;829;p19"/>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grpSp>
        <p:nvGrpSpPr>
          <p:cNvPr id="830" name="Google Shape;830;p19"/>
          <p:cNvGrpSpPr/>
          <p:nvPr/>
        </p:nvGrpSpPr>
        <p:grpSpPr>
          <a:xfrm>
            <a:off x="282235" y="1227652"/>
            <a:ext cx="5928366" cy="5220954"/>
            <a:chOff x="4687824" y="1187704"/>
            <a:chExt cx="5848430" cy="5337186"/>
          </a:xfrm>
        </p:grpSpPr>
        <p:grpSp>
          <p:nvGrpSpPr>
            <p:cNvPr id="831" name="Google Shape;831;p19"/>
            <p:cNvGrpSpPr/>
            <p:nvPr/>
          </p:nvGrpSpPr>
          <p:grpSpPr>
            <a:xfrm>
              <a:off x="4687824" y="1187704"/>
              <a:ext cx="2529968" cy="2426320"/>
              <a:chOff x="7031735" y="1781555"/>
              <a:chExt cx="3794759" cy="3639312"/>
            </a:xfrm>
          </p:grpSpPr>
          <p:sp>
            <p:nvSpPr>
              <p:cNvPr id="832" name="Google Shape;832;p19"/>
              <p:cNvSpPr/>
              <p:nvPr/>
            </p:nvSpPr>
            <p:spPr>
              <a:xfrm>
                <a:off x="7031735" y="1781555"/>
                <a:ext cx="3794759" cy="3639312"/>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3" name="Google Shape;833;p19"/>
              <p:cNvSpPr/>
              <p:nvPr/>
            </p:nvSpPr>
            <p:spPr>
              <a:xfrm>
                <a:off x="7156703" y="1982723"/>
                <a:ext cx="2578607" cy="3308604"/>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4" name="Google Shape;834;p19"/>
              <p:cNvSpPr/>
              <p:nvPr/>
            </p:nvSpPr>
            <p:spPr>
              <a:xfrm>
                <a:off x="7071359" y="1798954"/>
                <a:ext cx="3714749" cy="3559174"/>
              </a:xfrm>
              <a:custGeom>
                <a:rect b="b" l="l" r="r" t="t"/>
                <a:pathLst>
                  <a:path extrusionOk="0" h="3559175" w="3714750">
                    <a:moveTo>
                      <a:pt x="3121533" y="0"/>
                    </a:moveTo>
                    <a:lnTo>
                      <a:pt x="593217" y="0"/>
                    </a:lnTo>
                    <a:lnTo>
                      <a:pt x="544559" y="1966"/>
                    </a:lnTo>
                    <a:lnTo>
                      <a:pt x="496985" y="7763"/>
                    </a:lnTo>
                    <a:lnTo>
                      <a:pt x="450648" y="17238"/>
                    </a:lnTo>
                    <a:lnTo>
                      <a:pt x="405700" y="30239"/>
                    </a:lnTo>
                    <a:lnTo>
                      <a:pt x="362295" y="46612"/>
                    </a:lnTo>
                    <a:lnTo>
                      <a:pt x="320584" y="66207"/>
                    </a:lnTo>
                    <a:lnTo>
                      <a:pt x="280719" y="88869"/>
                    </a:lnTo>
                    <a:lnTo>
                      <a:pt x="242855" y="114446"/>
                    </a:lnTo>
                    <a:lnTo>
                      <a:pt x="207143" y="142786"/>
                    </a:lnTo>
                    <a:lnTo>
                      <a:pt x="173735" y="173735"/>
                    </a:lnTo>
                    <a:lnTo>
                      <a:pt x="142786" y="207143"/>
                    </a:lnTo>
                    <a:lnTo>
                      <a:pt x="114446" y="242855"/>
                    </a:lnTo>
                    <a:lnTo>
                      <a:pt x="88869" y="280719"/>
                    </a:lnTo>
                    <a:lnTo>
                      <a:pt x="66207" y="320584"/>
                    </a:lnTo>
                    <a:lnTo>
                      <a:pt x="46612" y="362295"/>
                    </a:lnTo>
                    <a:lnTo>
                      <a:pt x="30239" y="405700"/>
                    </a:lnTo>
                    <a:lnTo>
                      <a:pt x="17238" y="450648"/>
                    </a:lnTo>
                    <a:lnTo>
                      <a:pt x="7763" y="496985"/>
                    </a:lnTo>
                    <a:lnTo>
                      <a:pt x="1966" y="544559"/>
                    </a:lnTo>
                    <a:lnTo>
                      <a:pt x="0" y="593217"/>
                    </a:lnTo>
                    <a:lnTo>
                      <a:pt x="0" y="2965958"/>
                    </a:lnTo>
                    <a:lnTo>
                      <a:pt x="1966" y="3014615"/>
                    </a:lnTo>
                    <a:lnTo>
                      <a:pt x="7763" y="3062189"/>
                    </a:lnTo>
                    <a:lnTo>
                      <a:pt x="17238" y="3108526"/>
                    </a:lnTo>
                    <a:lnTo>
                      <a:pt x="30239" y="3153474"/>
                    </a:lnTo>
                    <a:lnTo>
                      <a:pt x="46612" y="3196879"/>
                    </a:lnTo>
                    <a:lnTo>
                      <a:pt x="66207" y="3238590"/>
                    </a:lnTo>
                    <a:lnTo>
                      <a:pt x="88869" y="3278455"/>
                    </a:lnTo>
                    <a:lnTo>
                      <a:pt x="114446" y="3316319"/>
                    </a:lnTo>
                    <a:lnTo>
                      <a:pt x="142786" y="3352031"/>
                    </a:lnTo>
                    <a:lnTo>
                      <a:pt x="173736" y="3385439"/>
                    </a:lnTo>
                    <a:lnTo>
                      <a:pt x="207143" y="3416388"/>
                    </a:lnTo>
                    <a:lnTo>
                      <a:pt x="242855" y="3444728"/>
                    </a:lnTo>
                    <a:lnTo>
                      <a:pt x="280719" y="3470305"/>
                    </a:lnTo>
                    <a:lnTo>
                      <a:pt x="320584" y="3492967"/>
                    </a:lnTo>
                    <a:lnTo>
                      <a:pt x="362295" y="3512562"/>
                    </a:lnTo>
                    <a:lnTo>
                      <a:pt x="405700" y="3528935"/>
                    </a:lnTo>
                    <a:lnTo>
                      <a:pt x="450648" y="3541936"/>
                    </a:lnTo>
                    <a:lnTo>
                      <a:pt x="496985" y="3551411"/>
                    </a:lnTo>
                    <a:lnTo>
                      <a:pt x="544559" y="3557208"/>
                    </a:lnTo>
                    <a:lnTo>
                      <a:pt x="593217" y="3559175"/>
                    </a:lnTo>
                    <a:lnTo>
                      <a:pt x="3121533" y="3559175"/>
                    </a:lnTo>
                    <a:lnTo>
                      <a:pt x="3170190" y="3557208"/>
                    </a:lnTo>
                    <a:lnTo>
                      <a:pt x="3217764" y="3551411"/>
                    </a:lnTo>
                    <a:lnTo>
                      <a:pt x="3264101" y="3541936"/>
                    </a:lnTo>
                    <a:lnTo>
                      <a:pt x="3309049" y="3528935"/>
                    </a:lnTo>
                    <a:lnTo>
                      <a:pt x="3352454" y="3512562"/>
                    </a:lnTo>
                    <a:lnTo>
                      <a:pt x="3394165" y="3492967"/>
                    </a:lnTo>
                    <a:lnTo>
                      <a:pt x="3434030" y="3470305"/>
                    </a:lnTo>
                    <a:lnTo>
                      <a:pt x="3471894" y="3444728"/>
                    </a:lnTo>
                    <a:lnTo>
                      <a:pt x="3507606" y="3416388"/>
                    </a:lnTo>
                    <a:lnTo>
                      <a:pt x="3541014" y="3385439"/>
                    </a:lnTo>
                    <a:lnTo>
                      <a:pt x="3571963" y="3352031"/>
                    </a:lnTo>
                    <a:lnTo>
                      <a:pt x="3600303" y="3316319"/>
                    </a:lnTo>
                    <a:lnTo>
                      <a:pt x="3625880" y="3278455"/>
                    </a:lnTo>
                    <a:lnTo>
                      <a:pt x="3648542" y="3238590"/>
                    </a:lnTo>
                    <a:lnTo>
                      <a:pt x="3668137" y="3196879"/>
                    </a:lnTo>
                    <a:lnTo>
                      <a:pt x="3684510" y="3153474"/>
                    </a:lnTo>
                    <a:lnTo>
                      <a:pt x="3697511" y="3108526"/>
                    </a:lnTo>
                    <a:lnTo>
                      <a:pt x="3706986" y="3062189"/>
                    </a:lnTo>
                    <a:lnTo>
                      <a:pt x="3712783" y="3014615"/>
                    </a:lnTo>
                    <a:lnTo>
                      <a:pt x="3714750" y="2965958"/>
                    </a:lnTo>
                    <a:lnTo>
                      <a:pt x="3714750" y="593217"/>
                    </a:lnTo>
                    <a:lnTo>
                      <a:pt x="3712783" y="544559"/>
                    </a:lnTo>
                    <a:lnTo>
                      <a:pt x="3706986" y="496985"/>
                    </a:lnTo>
                    <a:lnTo>
                      <a:pt x="3697511" y="450648"/>
                    </a:lnTo>
                    <a:lnTo>
                      <a:pt x="3684510" y="405700"/>
                    </a:lnTo>
                    <a:lnTo>
                      <a:pt x="3668137" y="362295"/>
                    </a:lnTo>
                    <a:lnTo>
                      <a:pt x="3648542" y="320584"/>
                    </a:lnTo>
                    <a:lnTo>
                      <a:pt x="3625880" y="280719"/>
                    </a:lnTo>
                    <a:lnTo>
                      <a:pt x="3600303" y="242855"/>
                    </a:lnTo>
                    <a:lnTo>
                      <a:pt x="3571963" y="207143"/>
                    </a:lnTo>
                    <a:lnTo>
                      <a:pt x="3541014" y="173735"/>
                    </a:lnTo>
                    <a:lnTo>
                      <a:pt x="3507606" y="142786"/>
                    </a:lnTo>
                    <a:lnTo>
                      <a:pt x="3471894" y="114446"/>
                    </a:lnTo>
                    <a:lnTo>
                      <a:pt x="3434030" y="88869"/>
                    </a:lnTo>
                    <a:lnTo>
                      <a:pt x="3394165" y="66207"/>
                    </a:lnTo>
                    <a:lnTo>
                      <a:pt x="3352454" y="46612"/>
                    </a:lnTo>
                    <a:lnTo>
                      <a:pt x="3309049" y="30239"/>
                    </a:lnTo>
                    <a:lnTo>
                      <a:pt x="3264101" y="17238"/>
                    </a:lnTo>
                    <a:lnTo>
                      <a:pt x="3217764" y="7763"/>
                    </a:lnTo>
                    <a:lnTo>
                      <a:pt x="3170190" y="1966"/>
                    </a:lnTo>
                    <a:lnTo>
                      <a:pt x="3121533" y="0"/>
                    </a:lnTo>
                    <a:close/>
                  </a:path>
                </a:pathLst>
              </a:custGeom>
              <a:solidFill>
                <a:srgbClr val="97470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5" name="Google Shape;835;p19"/>
              <p:cNvSpPr/>
              <p:nvPr/>
            </p:nvSpPr>
            <p:spPr>
              <a:xfrm>
                <a:off x="7071359" y="1798954"/>
                <a:ext cx="3714750" cy="3559175"/>
              </a:xfrm>
              <a:custGeom>
                <a:rect b="b" l="l" r="r" t="t"/>
                <a:pathLst>
                  <a:path extrusionOk="0" h="3559175" w="3714750">
                    <a:moveTo>
                      <a:pt x="0" y="593217"/>
                    </a:moveTo>
                    <a:lnTo>
                      <a:pt x="1966" y="544559"/>
                    </a:lnTo>
                    <a:lnTo>
                      <a:pt x="7763" y="496985"/>
                    </a:lnTo>
                    <a:lnTo>
                      <a:pt x="17238" y="450648"/>
                    </a:lnTo>
                    <a:lnTo>
                      <a:pt x="30239" y="405700"/>
                    </a:lnTo>
                    <a:lnTo>
                      <a:pt x="46612" y="362295"/>
                    </a:lnTo>
                    <a:lnTo>
                      <a:pt x="66207" y="320584"/>
                    </a:lnTo>
                    <a:lnTo>
                      <a:pt x="88869" y="280719"/>
                    </a:lnTo>
                    <a:lnTo>
                      <a:pt x="114446" y="242855"/>
                    </a:lnTo>
                    <a:lnTo>
                      <a:pt x="142786" y="207143"/>
                    </a:lnTo>
                    <a:lnTo>
                      <a:pt x="173735" y="173735"/>
                    </a:lnTo>
                    <a:lnTo>
                      <a:pt x="207143" y="142786"/>
                    </a:lnTo>
                    <a:lnTo>
                      <a:pt x="242855" y="114446"/>
                    </a:lnTo>
                    <a:lnTo>
                      <a:pt x="280719" y="88869"/>
                    </a:lnTo>
                    <a:lnTo>
                      <a:pt x="320584" y="66207"/>
                    </a:lnTo>
                    <a:lnTo>
                      <a:pt x="362295" y="46612"/>
                    </a:lnTo>
                    <a:lnTo>
                      <a:pt x="405700" y="30239"/>
                    </a:lnTo>
                    <a:lnTo>
                      <a:pt x="450648" y="17238"/>
                    </a:lnTo>
                    <a:lnTo>
                      <a:pt x="496985" y="7763"/>
                    </a:lnTo>
                    <a:lnTo>
                      <a:pt x="544559" y="1966"/>
                    </a:lnTo>
                    <a:lnTo>
                      <a:pt x="593217" y="0"/>
                    </a:lnTo>
                    <a:lnTo>
                      <a:pt x="3121533" y="0"/>
                    </a:lnTo>
                    <a:lnTo>
                      <a:pt x="3170190" y="1966"/>
                    </a:lnTo>
                    <a:lnTo>
                      <a:pt x="3217764" y="7763"/>
                    </a:lnTo>
                    <a:lnTo>
                      <a:pt x="3264101" y="17238"/>
                    </a:lnTo>
                    <a:lnTo>
                      <a:pt x="3309049" y="30239"/>
                    </a:lnTo>
                    <a:lnTo>
                      <a:pt x="3352454" y="46612"/>
                    </a:lnTo>
                    <a:lnTo>
                      <a:pt x="3394165" y="66207"/>
                    </a:lnTo>
                    <a:lnTo>
                      <a:pt x="3434030" y="88869"/>
                    </a:lnTo>
                    <a:lnTo>
                      <a:pt x="3471894" y="114446"/>
                    </a:lnTo>
                    <a:lnTo>
                      <a:pt x="3507606" y="142786"/>
                    </a:lnTo>
                    <a:lnTo>
                      <a:pt x="3541014" y="173735"/>
                    </a:lnTo>
                    <a:lnTo>
                      <a:pt x="3571963" y="207143"/>
                    </a:lnTo>
                    <a:lnTo>
                      <a:pt x="3600303" y="242855"/>
                    </a:lnTo>
                    <a:lnTo>
                      <a:pt x="3625880" y="280719"/>
                    </a:lnTo>
                    <a:lnTo>
                      <a:pt x="3648542" y="320584"/>
                    </a:lnTo>
                    <a:lnTo>
                      <a:pt x="3668137" y="362295"/>
                    </a:lnTo>
                    <a:lnTo>
                      <a:pt x="3684510" y="405700"/>
                    </a:lnTo>
                    <a:lnTo>
                      <a:pt x="3697511" y="450648"/>
                    </a:lnTo>
                    <a:lnTo>
                      <a:pt x="3706986" y="496985"/>
                    </a:lnTo>
                    <a:lnTo>
                      <a:pt x="3712783" y="544559"/>
                    </a:lnTo>
                    <a:lnTo>
                      <a:pt x="3714750" y="593217"/>
                    </a:lnTo>
                    <a:lnTo>
                      <a:pt x="3714750" y="2965958"/>
                    </a:lnTo>
                    <a:lnTo>
                      <a:pt x="3712783" y="3014615"/>
                    </a:lnTo>
                    <a:lnTo>
                      <a:pt x="3706986" y="3062189"/>
                    </a:lnTo>
                    <a:lnTo>
                      <a:pt x="3697511" y="3108526"/>
                    </a:lnTo>
                    <a:lnTo>
                      <a:pt x="3684510" y="3153474"/>
                    </a:lnTo>
                    <a:lnTo>
                      <a:pt x="3668137" y="3196879"/>
                    </a:lnTo>
                    <a:lnTo>
                      <a:pt x="3648542" y="3238590"/>
                    </a:lnTo>
                    <a:lnTo>
                      <a:pt x="3625880" y="3278455"/>
                    </a:lnTo>
                    <a:lnTo>
                      <a:pt x="3600303" y="3316319"/>
                    </a:lnTo>
                    <a:lnTo>
                      <a:pt x="3571963" y="3352031"/>
                    </a:lnTo>
                    <a:lnTo>
                      <a:pt x="3541014" y="3385439"/>
                    </a:lnTo>
                    <a:lnTo>
                      <a:pt x="3507606" y="3416388"/>
                    </a:lnTo>
                    <a:lnTo>
                      <a:pt x="3471894" y="3444728"/>
                    </a:lnTo>
                    <a:lnTo>
                      <a:pt x="3434030" y="3470305"/>
                    </a:lnTo>
                    <a:lnTo>
                      <a:pt x="3394165" y="3492967"/>
                    </a:lnTo>
                    <a:lnTo>
                      <a:pt x="3352454" y="3512562"/>
                    </a:lnTo>
                    <a:lnTo>
                      <a:pt x="3309049" y="3528935"/>
                    </a:lnTo>
                    <a:lnTo>
                      <a:pt x="3264101" y="3541936"/>
                    </a:lnTo>
                    <a:lnTo>
                      <a:pt x="3217764" y="3551411"/>
                    </a:lnTo>
                    <a:lnTo>
                      <a:pt x="3170190" y="3557208"/>
                    </a:lnTo>
                    <a:lnTo>
                      <a:pt x="3121533" y="3559175"/>
                    </a:lnTo>
                    <a:lnTo>
                      <a:pt x="593217" y="3559175"/>
                    </a:lnTo>
                    <a:lnTo>
                      <a:pt x="544559" y="3557208"/>
                    </a:lnTo>
                    <a:lnTo>
                      <a:pt x="496985" y="3551411"/>
                    </a:lnTo>
                    <a:lnTo>
                      <a:pt x="450648" y="3541936"/>
                    </a:lnTo>
                    <a:lnTo>
                      <a:pt x="405700" y="3528935"/>
                    </a:lnTo>
                    <a:lnTo>
                      <a:pt x="362295" y="3512562"/>
                    </a:lnTo>
                    <a:lnTo>
                      <a:pt x="320584" y="3492967"/>
                    </a:lnTo>
                    <a:lnTo>
                      <a:pt x="280719" y="3470305"/>
                    </a:lnTo>
                    <a:lnTo>
                      <a:pt x="242855" y="3444728"/>
                    </a:lnTo>
                    <a:lnTo>
                      <a:pt x="207143" y="3416388"/>
                    </a:lnTo>
                    <a:lnTo>
                      <a:pt x="173736" y="3385439"/>
                    </a:lnTo>
                    <a:lnTo>
                      <a:pt x="142786" y="3352031"/>
                    </a:lnTo>
                    <a:lnTo>
                      <a:pt x="114446" y="3316319"/>
                    </a:lnTo>
                    <a:lnTo>
                      <a:pt x="88869" y="3278455"/>
                    </a:lnTo>
                    <a:lnTo>
                      <a:pt x="66207" y="3238590"/>
                    </a:lnTo>
                    <a:lnTo>
                      <a:pt x="46612" y="3196879"/>
                    </a:lnTo>
                    <a:lnTo>
                      <a:pt x="30239" y="3153474"/>
                    </a:lnTo>
                    <a:lnTo>
                      <a:pt x="17238" y="3108526"/>
                    </a:lnTo>
                    <a:lnTo>
                      <a:pt x="7763" y="3062189"/>
                    </a:lnTo>
                    <a:lnTo>
                      <a:pt x="1966" y="3014615"/>
                    </a:lnTo>
                    <a:lnTo>
                      <a:pt x="0" y="2965958"/>
                    </a:lnTo>
                    <a:lnTo>
                      <a:pt x="0" y="593217"/>
                    </a:lnTo>
                    <a:close/>
                  </a:path>
                </a:pathLst>
              </a:custGeom>
              <a:solidFill>
                <a:srgbClr val="FFFF00"/>
              </a:solidFill>
              <a:ln cap="flat" cmpd="sng" w="12700">
                <a:solidFill>
                  <a:srgbClr val="38A1B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sp>
          <p:nvSpPr>
            <p:cNvPr id="836" name="Google Shape;836;p19"/>
            <p:cNvSpPr txBox="1"/>
            <p:nvPr/>
          </p:nvSpPr>
          <p:spPr>
            <a:xfrm>
              <a:off x="4832759" y="1397616"/>
              <a:ext cx="2307759" cy="1701321"/>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lang="en-ID" sz="1600">
                  <a:solidFill>
                    <a:schemeClr val="dk1"/>
                  </a:solidFill>
                  <a:latin typeface="Aharoni"/>
                  <a:ea typeface="Aharoni"/>
                  <a:cs typeface="Aharoni"/>
                  <a:sym typeface="Aharoni"/>
                </a:rPr>
                <a:t>LATENS :</a:t>
              </a:r>
              <a:endParaRPr/>
            </a:p>
            <a:p>
              <a:pPr indent="-342900" lvl="0" marL="342900" marR="0" rtl="0" algn="l">
                <a:spcBef>
                  <a:spcPts val="0"/>
                </a:spcBef>
                <a:spcAft>
                  <a:spcPts val="0"/>
                </a:spcAft>
                <a:buClr>
                  <a:schemeClr val="dk1"/>
                </a:buClr>
                <a:buSzPts val="1600"/>
                <a:buFont typeface="Aharoni"/>
                <a:buAutoNum type="arabicPeriod"/>
              </a:pPr>
              <a:r>
                <a:rPr lang="en-ID" sz="1600">
                  <a:solidFill>
                    <a:schemeClr val="dk1"/>
                  </a:solidFill>
                  <a:latin typeface="Aharoni"/>
                  <a:ea typeface="Aharoni"/>
                  <a:cs typeface="Aharoni"/>
                  <a:sym typeface="Aharoni"/>
                </a:rPr>
                <a:t>Karo SDM Polda Jatim</a:t>
              </a:r>
              <a:endParaRPr/>
            </a:p>
            <a:p>
              <a:pPr indent="-342900" lvl="0" marL="342900" marR="0" rtl="0" algn="l">
                <a:spcBef>
                  <a:spcPts val="0"/>
                </a:spcBef>
                <a:spcAft>
                  <a:spcPts val="0"/>
                </a:spcAft>
                <a:buClr>
                  <a:schemeClr val="dk1"/>
                </a:buClr>
                <a:buSzPts val="1600"/>
                <a:buFont typeface="Aharoni"/>
                <a:buAutoNum type="arabicPeriod"/>
              </a:pPr>
              <a:r>
                <a:rPr lang="en-ID" sz="1600">
                  <a:solidFill>
                    <a:schemeClr val="dk1"/>
                  </a:solidFill>
                  <a:latin typeface="Aharoni"/>
                  <a:ea typeface="Aharoni"/>
                  <a:cs typeface="Aharoni"/>
                  <a:sym typeface="Aharoni"/>
                </a:rPr>
                <a:t>Kabagpsikologi Ro SDM Polda Jatim</a:t>
              </a:r>
              <a:endParaRPr sz="1600">
                <a:solidFill>
                  <a:schemeClr val="dk1"/>
                </a:solidFill>
                <a:latin typeface="Aharoni"/>
                <a:ea typeface="Aharoni"/>
                <a:cs typeface="Aharoni"/>
                <a:sym typeface="Aharoni"/>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Aharoni"/>
                <a:ea typeface="Aharoni"/>
                <a:cs typeface="Aharoni"/>
                <a:sym typeface="Aharoni"/>
              </a:endParaRPr>
            </a:p>
            <a:p>
              <a:pPr indent="-4661" lvl="0" marL="101605" marR="0" rtl="0" algn="l">
                <a:spcBef>
                  <a:spcPts val="0"/>
                </a:spcBef>
                <a:spcAft>
                  <a:spcPts val="0"/>
                </a:spcAft>
                <a:buClr>
                  <a:schemeClr val="dk1"/>
                </a:buClr>
                <a:buSzPts val="1400"/>
                <a:buFont typeface="Calibri"/>
                <a:buNone/>
              </a:pPr>
              <a:r>
                <a:t/>
              </a:r>
              <a:endParaRPr sz="1400">
                <a:solidFill>
                  <a:schemeClr val="dk1"/>
                </a:solidFill>
                <a:latin typeface="Aharoni"/>
                <a:ea typeface="Aharoni"/>
                <a:cs typeface="Aharoni"/>
                <a:sym typeface="Aharoni"/>
              </a:endParaRPr>
            </a:p>
          </p:txBody>
        </p:sp>
        <p:grpSp>
          <p:nvGrpSpPr>
            <p:cNvPr id="837" name="Google Shape;837;p19"/>
            <p:cNvGrpSpPr/>
            <p:nvPr/>
          </p:nvGrpSpPr>
          <p:grpSpPr>
            <a:xfrm>
              <a:off x="8047991" y="1199303"/>
              <a:ext cx="2476500" cy="2372784"/>
              <a:chOff x="12071984" y="1798954"/>
              <a:chExt cx="3714750" cy="3559175"/>
            </a:xfrm>
          </p:grpSpPr>
          <p:sp>
            <p:nvSpPr>
              <p:cNvPr id="838" name="Google Shape;838;p19"/>
              <p:cNvSpPr/>
              <p:nvPr/>
            </p:nvSpPr>
            <p:spPr>
              <a:xfrm>
                <a:off x="12071984" y="1798954"/>
                <a:ext cx="3714750" cy="3559175"/>
              </a:xfrm>
              <a:custGeom>
                <a:rect b="b" l="l" r="r" t="t"/>
                <a:pathLst>
                  <a:path extrusionOk="0" h="3559175" w="3714750">
                    <a:moveTo>
                      <a:pt x="3121532" y="0"/>
                    </a:moveTo>
                    <a:lnTo>
                      <a:pt x="593217" y="0"/>
                    </a:lnTo>
                    <a:lnTo>
                      <a:pt x="544559" y="1966"/>
                    </a:lnTo>
                    <a:lnTo>
                      <a:pt x="496985" y="7763"/>
                    </a:lnTo>
                    <a:lnTo>
                      <a:pt x="450648" y="17238"/>
                    </a:lnTo>
                    <a:lnTo>
                      <a:pt x="405700" y="30239"/>
                    </a:lnTo>
                    <a:lnTo>
                      <a:pt x="362295" y="46612"/>
                    </a:lnTo>
                    <a:lnTo>
                      <a:pt x="320584" y="66207"/>
                    </a:lnTo>
                    <a:lnTo>
                      <a:pt x="280719" y="88869"/>
                    </a:lnTo>
                    <a:lnTo>
                      <a:pt x="242855" y="114446"/>
                    </a:lnTo>
                    <a:lnTo>
                      <a:pt x="207143" y="142786"/>
                    </a:lnTo>
                    <a:lnTo>
                      <a:pt x="173735" y="173735"/>
                    </a:lnTo>
                    <a:lnTo>
                      <a:pt x="142786" y="207143"/>
                    </a:lnTo>
                    <a:lnTo>
                      <a:pt x="114446" y="242855"/>
                    </a:lnTo>
                    <a:lnTo>
                      <a:pt x="88869" y="280719"/>
                    </a:lnTo>
                    <a:lnTo>
                      <a:pt x="66207" y="320584"/>
                    </a:lnTo>
                    <a:lnTo>
                      <a:pt x="46612" y="362295"/>
                    </a:lnTo>
                    <a:lnTo>
                      <a:pt x="30239" y="405700"/>
                    </a:lnTo>
                    <a:lnTo>
                      <a:pt x="17238" y="450648"/>
                    </a:lnTo>
                    <a:lnTo>
                      <a:pt x="7763" y="496985"/>
                    </a:lnTo>
                    <a:lnTo>
                      <a:pt x="1966" y="544559"/>
                    </a:lnTo>
                    <a:lnTo>
                      <a:pt x="0" y="593217"/>
                    </a:lnTo>
                    <a:lnTo>
                      <a:pt x="0" y="2965958"/>
                    </a:lnTo>
                    <a:lnTo>
                      <a:pt x="1966" y="3014615"/>
                    </a:lnTo>
                    <a:lnTo>
                      <a:pt x="7763" y="3062189"/>
                    </a:lnTo>
                    <a:lnTo>
                      <a:pt x="17238" y="3108526"/>
                    </a:lnTo>
                    <a:lnTo>
                      <a:pt x="30239" y="3153474"/>
                    </a:lnTo>
                    <a:lnTo>
                      <a:pt x="46612" y="3196879"/>
                    </a:lnTo>
                    <a:lnTo>
                      <a:pt x="66207" y="3238590"/>
                    </a:lnTo>
                    <a:lnTo>
                      <a:pt x="88869" y="3278455"/>
                    </a:lnTo>
                    <a:lnTo>
                      <a:pt x="114446" y="3316319"/>
                    </a:lnTo>
                    <a:lnTo>
                      <a:pt x="142786" y="3352031"/>
                    </a:lnTo>
                    <a:lnTo>
                      <a:pt x="173736" y="3385439"/>
                    </a:lnTo>
                    <a:lnTo>
                      <a:pt x="207143" y="3416388"/>
                    </a:lnTo>
                    <a:lnTo>
                      <a:pt x="242855" y="3444728"/>
                    </a:lnTo>
                    <a:lnTo>
                      <a:pt x="280719" y="3470305"/>
                    </a:lnTo>
                    <a:lnTo>
                      <a:pt x="320584" y="3492967"/>
                    </a:lnTo>
                    <a:lnTo>
                      <a:pt x="362295" y="3512562"/>
                    </a:lnTo>
                    <a:lnTo>
                      <a:pt x="405700" y="3528935"/>
                    </a:lnTo>
                    <a:lnTo>
                      <a:pt x="450648" y="3541936"/>
                    </a:lnTo>
                    <a:lnTo>
                      <a:pt x="496985" y="3551411"/>
                    </a:lnTo>
                    <a:lnTo>
                      <a:pt x="544559" y="3557208"/>
                    </a:lnTo>
                    <a:lnTo>
                      <a:pt x="593217" y="3559175"/>
                    </a:lnTo>
                    <a:lnTo>
                      <a:pt x="3121532" y="3559175"/>
                    </a:lnTo>
                    <a:lnTo>
                      <a:pt x="3170190" y="3557208"/>
                    </a:lnTo>
                    <a:lnTo>
                      <a:pt x="3217764" y="3551411"/>
                    </a:lnTo>
                    <a:lnTo>
                      <a:pt x="3264101" y="3541936"/>
                    </a:lnTo>
                    <a:lnTo>
                      <a:pt x="3309049" y="3528935"/>
                    </a:lnTo>
                    <a:lnTo>
                      <a:pt x="3352454" y="3512562"/>
                    </a:lnTo>
                    <a:lnTo>
                      <a:pt x="3394165" y="3492967"/>
                    </a:lnTo>
                    <a:lnTo>
                      <a:pt x="3434030" y="3470305"/>
                    </a:lnTo>
                    <a:lnTo>
                      <a:pt x="3471894" y="3444728"/>
                    </a:lnTo>
                    <a:lnTo>
                      <a:pt x="3507606" y="3416388"/>
                    </a:lnTo>
                    <a:lnTo>
                      <a:pt x="3541014" y="3385439"/>
                    </a:lnTo>
                    <a:lnTo>
                      <a:pt x="3571963" y="3352031"/>
                    </a:lnTo>
                    <a:lnTo>
                      <a:pt x="3600303" y="3316319"/>
                    </a:lnTo>
                    <a:lnTo>
                      <a:pt x="3625880" y="3278455"/>
                    </a:lnTo>
                    <a:lnTo>
                      <a:pt x="3648542" y="3238590"/>
                    </a:lnTo>
                    <a:lnTo>
                      <a:pt x="3668137" y="3196879"/>
                    </a:lnTo>
                    <a:lnTo>
                      <a:pt x="3684510" y="3153474"/>
                    </a:lnTo>
                    <a:lnTo>
                      <a:pt x="3697511" y="3108526"/>
                    </a:lnTo>
                    <a:lnTo>
                      <a:pt x="3706986" y="3062189"/>
                    </a:lnTo>
                    <a:lnTo>
                      <a:pt x="3712783" y="3014615"/>
                    </a:lnTo>
                    <a:lnTo>
                      <a:pt x="3714750" y="2965958"/>
                    </a:lnTo>
                    <a:lnTo>
                      <a:pt x="3714750" y="593217"/>
                    </a:lnTo>
                    <a:lnTo>
                      <a:pt x="3712783" y="544559"/>
                    </a:lnTo>
                    <a:lnTo>
                      <a:pt x="3706986" y="496985"/>
                    </a:lnTo>
                    <a:lnTo>
                      <a:pt x="3697511" y="450648"/>
                    </a:lnTo>
                    <a:lnTo>
                      <a:pt x="3684510" y="405700"/>
                    </a:lnTo>
                    <a:lnTo>
                      <a:pt x="3668137" y="362295"/>
                    </a:lnTo>
                    <a:lnTo>
                      <a:pt x="3648542" y="320584"/>
                    </a:lnTo>
                    <a:lnTo>
                      <a:pt x="3625880" y="280719"/>
                    </a:lnTo>
                    <a:lnTo>
                      <a:pt x="3600303" y="242855"/>
                    </a:lnTo>
                    <a:lnTo>
                      <a:pt x="3571963" y="207143"/>
                    </a:lnTo>
                    <a:lnTo>
                      <a:pt x="3541013" y="173735"/>
                    </a:lnTo>
                    <a:lnTo>
                      <a:pt x="3507606" y="142786"/>
                    </a:lnTo>
                    <a:lnTo>
                      <a:pt x="3471894" y="114446"/>
                    </a:lnTo>
                    <a:lnTo>
                      <a:pt x="3434030" y="88869"/>
                    </a:lnTo>
                    <a:lnTo>
                      <a:pt x="3394165" y="66207"/>
                    </a:lnTo>
                    <a:lnTo>
                      <a:pt x="3352454" y="46612"/>
                    </a:lnTo>
                    <a:lnTo>
                      <a:pt x="3309049" y="30239"/>
                    </a:lnTo>
                    <a:lnTo>
                      <a:pt x="3264101" y="17238"/>
                    </a:lnTo>
                    <a:lnTo>
                      <a:pt x="3217764" y="7763"/>
                    </a:lnTo>
                    <a:lnTo>
                      <a:pt x="3170190" y="1966"/>
                    </a:lnTo>
                    <a:lnTo>
                      <a:pt x="3121532" y="0"/>
                    </a:lnTo>
                    <a:close/>
                  </a:path>
                </a:pathLst>
              </a:custGeom>
              <a:solidFill>
                <a:srgbClr val="E36C0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lt1"/>
                  </a:solidFill>
                  <a:latin typeface="Calibri"/>
                  <a:ea typeface="Calibri"/>
                  <a:cs typeface="Calibri"/>
                  <a:sym typeface="Calibri"/>
                </a:endParaRPr>
              </a:p>
            </p:txBody>
          </p:sp>
          <p:sp>
            <p:nvSpPr>
              <p:cNvPr id="839" name="Google Shape;839;p19"/>
              <p:cNvSpPr/>
              <p:nvPr/>
            </p:nvSpPr>
            <p:spPr>
              <a:xfrm>
                <a:off x="12071984" y="1798954"/>
                <a:ext cx="3714750" cy="3559175"/>
              </a:xfrm>
              <a:custGeom>
                <a:rect b="b" l="l" r="r" t="t"/>
                <a:pathLst>
                  <a:path extrusionOk="0" h="3559175" w="3714750">
                    <a:moveTo>
                      <a:pt x="0" y="593217"/>
                    </a:moveTo>
                    <a:lnTo>
                      <a:pt x="1966" y="544559"/>
                    </a:lnTo>
                    <a:lnTo>
                      <a:pt x="7763" y="496985"/>
                    </a:lnTo>
                    <a:lnTo>
                      <a:pt x="17238" y="450648"/>
                    </a:lnTo>
                    <a:lnTo>
                      <a:pt x="30239" y="405700"/>
                    </a:lnTo>
                    <a:lnTo>
                      <a:pt x="46612" y="362295"/>
                    </a:lnTo>
                    <a:lnTo>
                      <a:pt x="66207" y="320584"/>
                    </a:lnTo>
                    <a:lnTo>
                      <a:pt x="88869" y="280719"/>
                    </a:lnTo>
                    <a:lnTo>
                      <a:pt x="114446" y="242855"/>
                    </a:lnTo>
                    <a:lnTo>
                      <a:pt x="142786" y="207143"/>
                    </a:lnTo>
                    <a:lnTo>
                      <a:pt x="173735" y="173735"/>
                    </a:lnTo>
                    <a:lnTo>
                      <a:pt x="207143" y="142786"/>
                    </a:lnTo>
                    <a:lnTo>
                      <a:pt x="242855" y="114446"/>
                    </a:lnTo>
                    <a:lnTo>
                      <a:pt x="280719" y="88869"/>
                    </a:lnTo>
                    <a:lnTo>
                      <a:pt x="320584" y="66207"/>
                    </a:lnTo>
                    <a:lnTo>
                      <a:pt x="362295" y="46612"/>
                    </a:lnTo>
                    <a:lnTo>
                      <a:pt x="405700" y="30239"/>
                    </a:lnTo>
                    <a:lnTo>
                      <a:pt x="450648" y="17238"/>
                    </a:lnTo>
                    <a:lnTo>
                      <a:pt x="496985" y="7763"/>
                    </a:lnTo>
                    <a:lnTo>
                      <a:pt x="544559" y="1966"/>
                    </a:lnTo>
                    <a:lnTo>
                      <a:pt x="593217" y="0"/>
                    </a:lnTo>
                    <a:lnTo>
                      <a:pt x="3121532" y="0"/>
                    </a:lnTo>
                    <a:lnTo>
                      <a:pt x="3170190" y="1966"/>
                    </a:lnTo>
                    <a:lnTo>
                      <a:pt x="3217764" y="7763"/>
                    </a:lnTo>
                    <a:lnTo>
                      <a:pt x="3264101" y="17238"/>
                    </a:lnTo>
                    <a:lnTo>
                      <a:pt x="3309049" y="30239"/>
                    </a:lnTo>
                    <a:lnTo>
                      <a:pt x="3352454" y="46612"/>
                    </a:lnTo>
                    <a:lnTo>
                      <a:pt x="3394165" y="66207"/>
                    </a:lnTo>
                    <a:lnTo>
                      <a:pt x="3434030" y="88869"/>
                    </a:lnTo>
                    <a:lnTo>
                      <a:pt x="3471894" y="114446"/>
                    </a:lnTo>
                    <a:lnTo>
                      <a:pt x="3507606" y="142786"/>
                    </a:lnTo>
                    <a:lnTo>
                      <a:pt x="3541013" y="173735"/>
                    </a:lnTo>
                    <a:lnTo>
                      <a:pt x="3571963" y="207143"/>
                    </a:lnTo>
                    <a:lnTo>
                      <a:pt x="3600303" y="242855"/>
                    </a:lnTo>
                    <a:lnTo>
                      <a:pt x="3625880" y="280719"/>
                    </a:lnTo>
                    <a:lnTo>
                      <a:pt x="3648542" y="320584"/>
                    </a:lnTo>
                    <a:lnTo>
                      <a:pt x="3668137" y="362295"/>
                    </a:lnTo>
                    <a:lnTo>
                      <a:pt x="3684510" y="405700"/>
                    </a:lnTo>
                    <a:lnTo>
                      <a:pt x="3697511" y="450648"/>
                    </a:lnTo>
                    <a:lnTo>
                      <a:pt x="3706986" y="496985"/>
                    </a:lnTo>
                    <a:lnTo>
                      <a:pt x="3712783" y="544559"/>
                    </a:lnTo>
                    <a:lnTo>
                      <a:pt x="3714750" y="593217"/>
                    </a:lnTo>
                    <a:lnTo>
                      <a:pt x="3714750" y="2965958"/>
                    </a:lnTo>
                    <a:lnTo>
                      <a:pt x="3712783" y="3014615"/>
                    </a:lnTo>
                    <a:lnTo>
                      <a:pt x="3706986" y="3062189"/>
                    </a:lnTo>
                    <a:lnTo>
                      <a:pt x="3697511" y="3108526"/>
                    </a:lnTo>
                    <a:lnTo>
                      <a:pt x="3684510" y="3153474"/>
                    </a:lnTo>
                    <a:lnTo>
                      <a:pt x="3668137" y="3196879"/>
                    </a:lnTo>
                    <a:lnTo>
                      <a:pt x="3648542" y="3238590"/>
                    </a:lnTo>
                    <a:lnTo>
                      <a:pt x="3625880" y="3278455"/>
                    </a:lnTo>
                    <a:lnTo>
                      <a:pt x="3600303" y="3316319"/>
                    </a:lnTo>
                    <a:lnTo>
                      <a:pt x="3571963" y="3352031"/>
                    </a:lnTo>
                    <a:lnTo>
                      <a:pt x="3541014" y="3385439"/>
                    </a:lnTo>
                    <a:lnTo>
                      <a:pt x="3507606" y="3416388"/>
                    </a:lnTo>
                    <a:lnTo>
                      <a:pt x="3471894" y="3444728"/>
                    </a:lnTo>
                    <a:lnTo>
                      <a:pt x="3434030" y="3470305"/>
                    </a:lnTo>
                    <a:lnTo>
                      <a:pt x="3394165" y="3492967"/>
                    </a:lnTo>
                    <a:lnTo>
                      <a:pt x="3352454" y="3512562"/>
                    </a:lnTo>
                    <a:lnTo>
                      <a:pt x="3309049" y="3528935"/>
                    </a:lnTo>
                    <a:lnTo>
                      <a:pt x="3264101" y="3541936"/>
                    </a:lnTo>
                    <a:lnTo>
                      <a:pt x="3217764" y="3551411"/>
                    </a:lnTo>
                    <a:lnTo>
                      <a:pt x="3170190" y="3557208"/>
                    </a:lnTo>
                    <a:lnTo>
                      <a:pt x="3121532" y="3559175"/>
                    </a:lnTo>
                    <a:lnTo>
                      <a:pt x="593217" y="3559175"/>
                    </a:lnTo>
                    <a:lnTo>
                      <a:pt x="544559" y="3557208"/>
                    </a:lnTo>
                    <a:lnTo>
                      <a:pt x="496985" y="3551411"/>
                    </a:lnTo>
                    <a:lnTo>
                      <a:pt x="450648" y="3541936"/>
                    </a:lnTo>
                    <a:lnTo>
                      <a:pt x="405700" y="3528935"/>
                    </a:lnTo>
                    <a:lnTo>
                      <a:pt x="362295" y="3512562"/>
                    </a:lnTo>
                    <a:lnTo>
                      <a:pt x="320584" y="3492967"/>
                    </a:lnTo>
                    <a:lnTo>
                      <a:pt x="280719" y="3470305"/>
                    </a:lnTo>
                    <a:lnTo>
                      <a:pt x="242855" y="3444728"/>
                    </a:lnTo>
                    <a:lnTo>
                      <a:pt x="207143" y="3416388"/>
                    </a:lnTo>
                    <a:lnTo>
                      <a:pt x="173736" y="3385439"/>
                    </a:lnTo>
                    <a:lnTo>
                      <a:pt x="142786" y="3352031"/>
                    </a:lnTo>
                    <a:lnTo>
                      <a:pt x="114446" y="3316319"/>
                    </a:lnTo>
                    <a:lnTo>
                      <a:pt x="88869" y="3278455"/>
                    </a:lnTo>
                    <a:lnTo>
                      <a:pt x="66207" y="3238590"/>
                    </a:lnTo>
                    <a:lnTo>
                      <a:pt x="46612" y="3196879"/>
                    </a:lnTo>
                    <a:lnTo>
                      <a:pt x="30239" y="3153474"/>
                    </a:lnTo>
                    <a:lnTo>
                      <a:pt x="17238" y="3108526"/>
                    </a:lnTo>
                    <a:lnTo>
                      <a:pt x="7763" y="3062189"/>
                    </a:lnTo>
                    <a:lnTo>
                      <a:pt x="1966" y="3014615"/>
                    </a:lnTo>
                    <a:lnTo>
                      <a:pt x="0" y="2965958"/>
                    </a:lnTo>
                    <a:lnTo>
                      <a:pt x="0" y="593217"/>
                    </a:lnTo>
                    <a:close/>
                  </a:path>
                </a:pathLst>
              </a:custGeom>
              <a:solidFill>
                <a:srgbClr val="00B050"/>
              </a:solidFill>
              <a:ln cap="flat" cmpd="sng" w="25400">
                <a:solidFill>
                  <a:srgbClr val="B66C3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lt1"/>
                  </a:solidFill>
                  <a:latin typeface="Calibri"/>
                  <a:ea typeface="Calibri"/>
                  <a:cs typeface="Calibri"/>
                  <a:sym typeface="Calibri"/>
                </a:endParaRPr>
              </a:p>
            </p:txBody>
          </p:sp>
        </p:grpSp>
        <p:sp>
          <p:nvSpPr>
            <p:cNvPr id="840" name="Google Shape;840;p19"/>
            <p:cNvSpPr txBox="1"/>
            <p:nvPr/>
          </p:nvSpPr>
          <p:spPr>
            <a:xfrm>
              <a:off x="8186779" y="1572741"/>
              <a:ext cx="2281204" cy="1239656"/>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lang="en-ID" sz="1600">
                  <a:solidFill>
                    <a:srgbClr val="FFFFFF"/>
                  </a:solidFill>
                  <a:latin typeface="Aharoni"/>
                  <a:ea typeface="Aharoni"/>
                  <a:cs typeface="Aharoni"/>
                  <a:sym typeface="Aharoni"/>
                </a:rPr>
                <a:t>PROMOTOR:</a:t>
              </a:r>
              <a:endParaRPr sz="1600">
                <a:solidFill>
                  <a:schemeClr val="dk1"/>
                </a:solidFill>
                <a:latin typeface="Aharoni"/>
                <a:ea typeface="Aharoni"/>
                <a:cs typeface="Aharoni"/>
                <a:sym typeface="Aharoni"/>
              </a:endParaRPr>
            </a:p>
            <a:p>
              <a:pPr indent="-124043" lvl="0" marL="132087" marR="0" rtl="0" algn="l">
                <a:spcBef>
                  <a:spcPts val="0"/>
                </a:spcBef>
                <a:spcAft>
                  <a:spcPts val="0"/>
                </a:spcAft>
                <a:buClr>
                  <a:srgbClr val="FFFFFF"/>
                </a:buClr>
                <a:buSzPts val="1600"/>
                <a:buFont typeface="Aharoni"/>
                <a:buChar char="-"/>
              </a:pPr>
              <a:r>
                <a:rPr lang="en-ID" sz="1600">
                  <a:solidFill>
                    <a:srgbClr val="FFFFFF"/>
                  </a:solidFill>
                  <a:latin typeface="Aharoni"/>
                  <a:ea typeface="Aharoni"/>
                  <a:cs typeface="Aharoni"/>
                  <a:sym typeface="Aharoni"/>
                </a:rPr>
                <a:t>Kalemdiklat Polri</a:t>
              </a:r>
              <a:endParaRPr/>
            </a:p>
            <a:p>
              <a:pPr indent="-124043" lvl="0" marL="132087" marR="0" rtl="0" algn="l">
                <a:spcBef>
                  <a:spcPts val="0"/>
                </a:spcBef>
                <a:spcAft>
                  <a:spcPts val="0"/>
                </a:spcAft>
                <a:buClr>
                  <a:srgbClr val="FFFFFF"/>
                </a:buClr>
                <a:buSzPts val="1600"/>
                <a:buFont typeface="Aharoni"/>
                <a:buChar char="-"/>
              </a:pPr>
              <a:r>
                <a:rPr lang="en-ID" sz="1600">
                  <a:solidFill>
                    <a:srgbClr val="FFFFFF"/>
                  </a:solidFill>
                  <a:latin typeface="Aharoni"/>
                  <a:ea typeface="Aharoni"/>
                  <a:cs typeface="Aharoni"/>
                  <a:sym typeface="Aharoni"/>
                </a:rPr>
                <a:t>Kapolda/Wakapolda</a:t>
              </a:r>
              <a:endParaRPr/>
            </a:p>
            <a:p>
              <a:pPr indent="-124043" lvl="0" marL="132087" marR="0" rtl="0" algn="l">
                <a:spcBef>
                  <a:spcPts val="0"/>
                </a:spcBef>
                <a:spcAft>
                  <a:spcPts val="0"/>
                </a:spcAft>
                <a:buClr>
                  <a:srgbClr val="FFFFFF"/>
                </a:buClr>
                <a:buSzPts val="1600"/>
                <a:buFont typeface="Aharoni"/>
                <a:buChar char="-"/>
              </a:pPr>
              <a:r>
                <a:rPr lang="en-ID" sz="1600">
                  <a:solidFill>
                    <a:srgbClr val="FFFFFF"/>
                  </a:solidFill>
                  <a:latin typeface="Aharoni"/>
                  <a:ea typeface="Aharoni"/>
                  <a:cs typeface="Aharoni"/>
                  <a:sym typeface="Aharoni"/>
                </a:rPr>
                <a:t>Ka/Waka SPN </a:t>
              </a:r>
              <a:endParaRPr sz="1600">
                <a:solidFill>
                  <a:schemeClr val="dk1"/>
                </a:solidFill>
                <a:latin typeface="Aharoni"/>
                <a:ea typeface="Aharoni"/>
                <a:cs typeface="Aharoni"/>
                <a:sym typeface="Aharoni"/>
              </a:endParaRPr>
            </a:p>
            <a:p>
              <a:pPr indent="-124043" lvl="0" marL="132087" marR="0" rtl="0" algn="l">
                <a:spcBef>
                  <a:spcPts val="0"/>
                </a:spcBef>
                <a:spcAft>
                  <a:spcPts val="0"/>
                </a:spcAft>
                <a:buClr>
                  <a:schemeClr val="lt1"/>
                </a:buClr>
                <a:buSzPts val="1600"/>
                <a:buFont typeface="Aharoni"/>
                <a:buChar char="-"/>
              </a:pPr>
              <a:r>
                <a:rPr lang="en-ID" sz="1600">
                  <a:solidFill>
                    <a:schemeClr val="lt1"/>
                  </a:solidFill>
                  <a:latin typeface="Aharoni"/>
                  <a:ea typeface="Aharoni"/>
                  <a:cs typeface="Aharoni"/>
                  <a:sym typeface="Aharoni"/>
                </a:rPr>
                <a:t>PJU SPN</a:t>
              </a:r>
              <a:endParaRPr/>
            </a:p>
          </p:txBody>
        </p:sp>
        <p:grpSp>
          <p:nvGrpSpPr>
            <p:cNvPr id="841" name="Google Shape;841;p19"/>
            <p:cNvGrpSpPr/>
            <p:nvPr/>
          </p:nvGrpSpPr>
          <p:grpSpPr>
            <a:xfrm>
              <a:off x="4714241" y="4077634"/>
              <a:ext cx="2529839" cy="2419683"/>
              <a:chOff x="7031735" y="6050283"/>
              <a:chExt cx="3794759" cy="3758249"/>
            </a:xfrm>
          </p:grpSpPr>
          <p:sp>
            <p:nvSpPr>
              <p:cNvPr id="842" name="Google Shape;842;p19"/>
              <p:cNvSpPr/>
              <p:nvPr/>
            </p:nvSpPr>
            <p:spPr>
              <a:xfrm>
                <a:off x="7031735" y="6050283"/>
                <a:ext cx="3794759" cy="3695692"/>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Aharoni"/>
                  <a:ea typeface="Aharoni"/>
                  <a:cs typeface="Aharoni"/>
                  <a:sym typeface="Aharoni"/>
                </a:endParaRPr>
              </a:p>
            </p:txBody>
          </p:sp>
          <p:sp>
            <p:nvSpPr>
              <p:cNvPr id="843" name="Google Shape;843;p19"/>
              <p:cNvSpPr/>
              <p:nvPr/>
            </p:nvSpPr>
            <p:spPr>
              <a:xfrm>
                <a:off x="7053071" y="7002780"/>
                <a:ext cx="3712464" cy="1914144"/>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Aharoni"/>
                  <a:ea typeface="Aharoni"/>
                  <a:cs typeface="Aharoni"/>
                  <a:sym typeface="Aharoni"/>
                </a:endParaRPr>
              </a:p>
            </p:txBody>
          </p:sp>
          <p:sp>
            <p:nvSpPr>
              <p:cNvPr id="844" name="Google Shape;844;p19"/>
              <p:cNvSpPr/>
              <p:nvPr/>
            </p:nvSpPr>
            <p:spPr>
              <a:xfrm>
                <a:off x="7071359" y="6067425"/>
                <a:ext cx="3714750" cy="3741107"/>
              </a:xfrm>
              <a:custGeom>
                <a:rect b="b" l="l" r="r" t="t"/>
                <a:pathLst>
                  <a:path extrusionOk="0" h="3616325" w="3714750">
                    <a:moveTo>
                      <a:pt x="3112008" y="0"/>
                    </a:moveTo>
                    <a:lnTo>
                      <a:pt x="602742" y="0"/>
                    </a:lnTo>
                    <a:lnTo>
                      <a:pt x="555640" y="1813"/>
                    </a:lnTo>
                    <a:lnTo>
                      <a:pt x="509529" y="7164"/>
                    </a:lnTo>
                    <a:lnTo>
                      <a:pt x="464544" y="15919"/>
                    </a:lnTo>
                    <a:lnTo>
                      <a:pt x="420818" y="27944"/>
                    </a:lnTo>
                    <a:lnTo>
                      <a:pt x="378485" y="43104"/>
                    </a:lnTo>
                    <a:lnTo>
                      <a:pt x="337679" y="61266"/>
                    </a:lnTo>
                    <a:lnTo>
                      <a:pt x="298534" y="82295"/>
                    </a:lnTo>
                    <a:lnTo>
                      <a:pt x="261185" y="106058"/>
                    </a:lnTo>
                    <a:lnTo>
                      <a:pt x="225765" y="132421"/>
                    </a:lnTo>
                    <a:lnTo>
                      <a:pt x="192408" y="161249"/>
                    </a:lnTo>
                    <a:lnTo>
                      <a:pt x="161249" y="192408"/>
                    </a:lnTo>
                    <a:lnTo>
                      <a:pt x="132421" y="225765"/>
                    </a:lnTo>
                    <a:lnTo>
                      <a:pt x="106058" y="261185"/>
                    </a:lnTo>
                    <a:lnTo>
                      <a:pt x="82296" y="298534"/>
                    </a:lnTo>
                    <a:lnTo>
                      <a:pt x="61266" y="337679"/>
                    </a:lnTo>
                    <a:lnTo>
                      <a:pt x="43104" y="378485"/>
                    </a:lnTo>
                    <a:lnTo>
                      <a:pt x="27944" y="420818"/>
                    </a:lnTo>
                    <a:lnTo>
                      <a:pt x="15919" y="464544"/>
                    </a:lnTo>
                    <a:lnTo>
                      <a:pt x="7164" y="509529"/>
                    </a:lnTo>
                    <a:lnTo>
                      <a:pt x="1813" y="555640"/>
                    </a:lnTo>
                    <a:lnTo>
                      <a:pt x="0" y="602741"/>
                    </a:lnTo>
                    <a:lnTo>
                      <a:pt x="0" y="3013595"/>
                    </a:lnTo>
                    <a:lnTo>
                      <a:pt x="1813" y="3060698"/>
                    </a:lnTo>
                    <a:lnTo>
                      <a:pt x="7164" y="3106810"/>
                    </a:lnTo>
                    <a:lnTo>
                      <a:pt x="15919" y="3151796"/>
                    </a:lnTo>
                    <a:lnTo>
                      <a:pt x="27944" y="3195522"/>
                    </a:lnTo>
                    <a:lnTo>
                      <a:pt x="43104" y="3237855"/>
                    </a:lnTo>
                    <a:lnTo>
                      <a:pt x="61266" y="3278661"/>
                    </a:lnTo>
                    <a:lnTo>
                      <a:pt x="82295" y="3317805"/>
                    </a:lnTo>
                    <a:lnTo>
                      <a:pt x="106058" y="3355153"/>
                    </a:lnTo>
                    <a:lnTo>
                      <a:pt x="132421" y="3390572"/>
                    </a:lnTo>
                    <a:lnTo>
                      <a:pt x="161249" y="3423928"/>
                    </a:lnTo>
                    <a:lnTo>
                      <a:pt x="192408" y="3455086"/>
                    </a:lnTo>
                    <a:lnTo>
                      <a:pt x="225765" y="3483912"/>
                    </a:lnTo>
                    <a:lnTo>
                      <a:pt x="261185" y="3510273"/>
                    </a:lnTo>
                    <a:lnTo>
                      <a:pt x="298534" y="3534035"/>
                    </a:lnTo>
                    <a:lnTo>
                      <a:pt x="337679" y="3555063"/>
                    </a:lnTo>
                    <a:lnTo>
                      <a:pt x="378485" y="3573223"/>
                    </a:lnTo>
                    <a:lnTo>
                      <a:pt x="420818" y="3588382"/>
                    </a:lnTo>
                    <a:lnTo>
                      <a:pt x="464544" y="3600406"/>
                    </a:lnTo>
                    <a:lnTo>
                      <a:pt x="509529" y="3609160"/>
                    </a:lnTo>
                    <a:lnTo>
                      <a:pt x="555640" y="3614511"/>
                    </a:lnTo>
                    <a:lnTo>
                      <a:pt x="602742" y="3616325"/>
                    </a:lnTo>
                    <a:lnTo>
                      <a:pt x="3112008" y="3616325"/>
                    </a:lnTo>
                    <a:lnTo>
                      <a:pt x="3159109" y="3614511"/>
                    </a:lnTo>
                    <a:lnTo>
                      <a:pt x="3205220" y="3609160"/>
                    </a:lnTo>
                    <a:lnTo>
                      <a:pt x="3250205" y="3600406"/>
                    </a:lnTo>
                    <a:lnTo>
                      <a:pt x="3293931" y="3588382"/>
                    </a:lnTo>
                    <a:lnTo>
                      <a:pt x="3336264" y="3573223"/>
                    </a:lnTo>
                    <a:lnTo>
                      <a:pt x="3377070" y="3555063"/>
                    </a:lnTo>
                    <a:lnTo>
                      <a:pt x="3416215" y="3534035"/>
                    </a:lnTo>
                    <a:lnTo>
                      <a:pt x="3453564" y="3510273"/>
                    </a:lnTo>
                    <a:lnTo>
                      <a:pt x="3488984" y="3483912"/>
                    </a:lnTo>
                    <a:lnTo>
                      <a:pt x="3522341" y="3455086"/>
                    </a:lnTo>
                    <a:lnTo>
                      <a:pt x="3553500" y="3423928"/>
                    </a:lnTo>
                    <a:lnTo>
                      <a:pt x="3582328" y="3390572"/>
                    </a:lnTo>
                    <a:lnTo>
                      <a:pt x="3608691" y="3355153"/>
                    </a:lnTo>
                    <a:lnTo>
                      <a:pt x="3632454" y="3317805"/>
                    </a:lnTo>
                    <a:lnTo>
                      <a:pt x="3653483" y="3278661"/>
                    </a:lnTo>
                    <a:lnTo>
                      <a:pt x="3671645" y="3237855"/>
                    </a:lnTo>
                    <a:lnTo>
                      <a:pt x="3686805" y="3195522"/>
                    </a:lnTo>
                    <a:lnTo>
                      <a:pt x="3698830" y="3151796"/>
                    </a:lnTo>
                    <a:lnTo>
                      <a:pt x="3707585" y="3106810"/>
                    </a:lnTo>
                    <a:lnTo>
                      <a:pt x="3712936" y="3060698"/>
                    </a:lnTo>
                    <a:lnTo>
                      <a:pt x="3714750" y="3013595"/>
                    </a:lnTo>
                    <a:lnTo>
                      <a:pt x="3714750" y="602741"/>
                    </a:lnTo>
                    <a:lnTo>
                      <a:pt x="3712936" y="555640"/>
                    </a:lnTo>
                    <a:lnTo>
                      <a:pt x="3707585" y="509529"/>
                    </a:lnTo>
                    <a:lnTo>
                      <a:pt x="3698830" y="464544"/>
                    </a:lnTo>
                    <a:lnTo>
                      <a:pt x="3686805" y="420818"/>
                    </a:lnTo>
                    <a:lnTo>
                      <a:pt x="3671645" y="378485"/>
                    </a:lnTo>
                    <a:lnTo>
                      <a:pt x="3653483" y="337679"/>
                    </a:lnTo>
                    <a:lnTo>
                      <a:pt x="3632454" y="298534"/>
                    </a:lnTo>
                    <a:lnTo>
                      <a:pt x="3608691" y="261185"/>
                    </a:lnTo>
                    <a:lnTo>
                      <a:pt x="3582328" y="225765"/>
                    </a:lnTo>
                    <a:lnTo>
                      <a:pt x="3553500" y="192408"/>
                    </a:lnTo>
                    <a:lnTo>
                      <a:pt x="3522341" y="161249"/>
                    </a:lnTo>
                    <a:lnTo>
                      <a:pt x="3488984" y="132421"/>
                    </a:lnTo>
                    <a:lnTo>
                      <a:pt x="3453564" y="106058"/>
                    </a:lnTo>
                    <a:lnTo>
                      <a:pt x="3416215" y="82296"/>
                    </a:lnTo>
                    <a:lnTo>
                      <a:pt x="3377070" y="61266"/>
                    </a:lnTo>
                    <a:lnTo>
                      <a:pt x="3336264" y="43104"/>
                    </a:lnTo>
                    <a:lnTo>
                      <a:pt x="3293931" y="27944"/>
                    </a:lnTo>
                    <a:lnTo>
                      <a:pt x="3250205" y="15919"/>
                    </a:lnTo>
                    <a:lnTo>
                      <a:pt x="3205220" y="7164"/>
                    </a:lnTo>
                    <a:lnTo>
                      <a:pt x="3159109" y="1813"/>
                    </a:lnTo>
                    <a:lnTo>
                      <a:pt x="3112008"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Aharoni"/>
                  <a:ea typeface="Aharoni"/>
                  <a:cs typeface="Aharoni"/>
                  <a:sym typeface="Aharoni"/>
                </a:endParaRPr>
              </a:p>
            </p:txBody>
          </p:sp>
        </p:grpSp>
        <p:sp>
          <p:nvSpPr>
            <p:cNvPr id="845" name="Google Shape;845;p19"/>
            <p:cNvSpPr txBox="1"/>
            <p:nvPr/>
          </p:nvSpPr>
          <p:spPr>
            <a:xfrm>
              <a:off x="4892717" y="4178052"/>
              <a:ext cx="2244738" cy="1770571"/>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lang="en-ID" sz="1600">
                  <a:solidFill>
                    <a:schemeClr val="lt1"/>
                  </a:solidFill>
                  <a:latin typeface="Aharoni"/>
                  <a:ea typeface="Aharoni"/>
                  <a:cs typeface="Aharoni"/>
                  <a:sym typeface="Aharoni"/>
                </a:rPr>
                <a:t>APHETETIS:</a:t>
              </a:r>
              <a:endParaRPr sz="1600">
                <a:solidFill>
                  <a:schemeClr val="lt1"/>
                </a:solidFill>
                <a:latin typeface="Aharoni"/>
                <a:ea typeface="Aharoni"/>
                <a:cs typeface="Aharoni"/>
                <a:sym typeface="Aharoni"/>
              </a:endParaRPr>
            </a:p>
            <a:p>
              <a:pPr indent="-285750" lvl="0" marL="294217" marR="0" rtl="0" algn="l">
                <a:spcBef>
                  <a:spcPts val="67"/>
                </a:spcBef>
                <a:spcAft>
                  <a:spcPts val="0"/>
                </a:spcAft>
                <a:buClr>
                  <a:schemeClr val="lt1"/>
                </a:buClr>
                <a:buSzPts val="1600"/>
                <a:buFont typeface="Arial"/>
                <a:buChar char="•"/>
              </a:pPr>
              <a:r>
                <a:rPr lang="en-ID" sz="1600">
                  <a:solidFill>
                    <a:schemeClr val="lt1"/>
                  </a:solidFill>
                  <a:latin typeface="Aharoni"/>
                  <a:ea typeface="Aharoni"/>
                  <a:cs typeface="Aharoni"/>
                  <a:sym typeface="Aharoni"/>
                </a:rPr>
                <a:t>BidhumasPoldaJatim</a:t>
              </a:r>
              <a:endParaRPr sz="1600">
                <a:solidFill>
                  <a:schemeClr val="lt1"/>
                </a:solidFill>
                <a:latin typeface="Aharoni"/>
                <a:ea typeface="Aharoni"/>
                <a:cs typeface="Aharoni"/>
                <a:sym typeface="Aharoni"/>
              </a:endParaRPr>
            </a:p>
            <a:p>
              <a:pPr indent="-285750" lvl="0" marL="294217" marR="0" rtl="0" algn="l">
                <a:spcBef>
                  <a:spcPts val="67"/>
                </a:spcBef>
                <a:spcAft>
                  <a:spcPts val="0"/>
                </a:spcAft>
                <a:buClr>
                  <a:schemeClr val="lt1"/>
                </a:buClr>
                <a:buSzPts val="1600"/>
                <a:buFont typeface="Arial"/>
                <a:buChar char="•"/>
              </a:pPr>
              <a:r>
                <a:rPr lang="en-ID" sz="1600">
                  <a:solidFill>
                    <a:schemeClr val="lt1"/>
                  </a:solidFill>
                  <a:latin typeface="Aharoni"/>
                  <a:ea typeface="Aharoni"/>
                  <a:cs typeface="Aharoni"/>
                  <a:sym typeface="Aharoni"/>
                </a:rPr>
                <a:t>Siswa SPN Polda Jatim</a:t>
              </a:r>
              <a:endParaRPr sz="1600">
                <a:solidFill>
                  <a:schemeClr val="lt1"/>
                </a:solidFill>
                <a:latin typeface="Aharoni"/>
                <a:ea typeface="Aharoni"/>
                <a:cs typeface="Aharoni"/>
                <a:sym typeface="Aharoni"/>
              </a:endParaRPr>
            </a:p>
            <a:p>
              <a:pPr indent="-184150" lvl="0" marL="294217" marR="0" rtl="0" algn="l">
                <a:spcBef>
                  <a:spcPts val="67"/>
                </a:spcBef>
                <a:spcAft>
                  <a:spcPts val="0"/>
                </a:spcAft>
                <a:buClr>
                  <a:schemeClr val="dk1"/>
                </a:buClr>
                <a:buSzPts val="1600"/>
                <a:buFont typeface="Arial"/>
                <a:buNone/>
              </a:pPr>
              <a:r>
                <a:t/>
              </a:r>
              <a:endParaRPr sz="1600">
                <a:solidFill>
                  <a:schemeClr val="lt1"/>
                </a:solidFill>
                <a:latin typeface="Aharoni"/>
                <a:ea typeface="Aharoni"/>
                <a:cs typeface="Aharoni"/>
                <a:sym typeface="Aharoni"/>
              </a:endParaRPr>
            </a:p>
            <a:p>
              <a:pPr indent="0" lvl="0" marL="8467" marR="0" rtl="0" algn="l">
                <a:spcBef>
                  <a:spcPts val="0"/>
                </a:spcBef>
                <a:spcAft>
                  <a:spcPts val="0"/>
                </a:spcAft>
                <a:buNone/>
              </a:pPr>
              <a:r>
                <a:t/>
              </a:r>
              <a:endParaRPr sz="1600">
                <a:solidFill>
                  <a:schemeClr val="lt1"/>
                </a:solidFill>
                <a:latin typeface="Arial"/>
                <a:ea typeface="Arial"/>
                <a:cs typeface="Arial"/>
                <a:sym typeface="Arial"/>
              </a:endParaRPr>
            </a:p>
          </p:txBody>
        </p:sp>
        <p:grpSp>
          <p:nvGrpSpPr>
            <p:cNvPr id="846" name="Google Shape;846;p19"/>
            <p:cNvGrpSpPr/>
            <p:nvPr/>
          </p:nvGrpSpPr>
          <p:grpSpPr>
            <a:xfrm>
              <a:off x="8006414" y="4061095"/>
              <a:ext cx="2529840" cy="2463795"/>
              <a:chOff x="12031980" y="6050283"/>
              <a:chExt cx="3794760" cy="3695692"/>
            </a:xfrm>
          </p:grpSpPr>
          <p:sp>
            <p:nvSpPr>
              <p:cNvPr id="847" name="Google Shape;847;p19"/>
              <p:cNvSpPr/>
              <p:nvPr/>
            </p:nvSpPr>
            <p:spPr>
              <a:xfrm>
                <a:off x="12031980" y="6050283"/>
                <a:ext cx="3794760" cy="3695692"/>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48" name="Google Shape;848;p19"/>
              <p:cNvSpPr/>
              <p:nvPr/>
            </p:nvSpPr>
            <p:spPr>
              <a:xfrm>
                <a:off x="12159996" y="6417564"/>
                <a:ext cx="2758440" cy="3034284"/>
              </a:xfrm>
              <a:prstGeom prst="rect">
                <a:avLst/>
              </a:prstGeom>
              <a:blipFill rotWithShape="1">
                <a:blip r:embed="rId1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49" name="Google Shape;849;p19"/>
              <p:cNvSpPr/>
              <p:nvPr/>
            </p:nvSpPr>
            <p:spPr>
              <a:xfrm>
                <a:off x="12071985" y="6067425"/>
                <a:ext cx="3714750" cy="3616325"/>
              </a:xfrm>
              <a:custGeom>
                <a:rect b="b" l="l" r="r" t="t"/>
                <a:pathLst>
                  <a:path extrusionOk="0" h="3616325" w="3714750">
                    <a:moveTo>
                      <a:pt x="3112007" y="0"/>
                    </a:moveTo>
                    <a:lnTo>
                      <a:pt x="602742" y="0"/>
                    </a:lnTo>
                    <a:lnTo>
                      <a:pt x="555640" y="1813"/>
                    </a:lnTo>
                    <a:lnTo>
                      <a:pt x="509529" y="7164"/>
                    </a:lnTo>
                    <a:lnTo>
                      <a:pt x="464544" y="15919"/>
                    </a:lnTo>
                    <a:lnTo>
                      <a:pt x="420818" y="27944"/>
                    </a:lnTo>
                    <a:lnTo>
                      <a:pt x="378485" y="43104"/>
                    </a:lnTo>
                    <a:lnTo>
                      <a:pt x="337679" y="61266"/>
                    </a:lnTo>
                    <a:lnTo>
                      <a:pt x="298534" y="82295"/>
                    </a:lnTo>
                    <a:lnTo>
                      <a:pt x="261185" y="106058"/>
                    </a:lnTo>
                    <a:lnTo>
                      <a:pt x="225765" y="132421"/>
                    </a:lnTo>
                    <a:lnTo>
                      <a:pt x="192408" y="161249"/>
                    </a:lnTo>
                    <a:lnTo>
                      <a:pt x="161249" y="192408"/>
                    </a:lnTo>
                    <a:lnTo>
                      <a:pt x="132421" y="225765"/>
                    </a:lnTo>
                    <a:lnTo>
                      <a:pt x="106058" y="261185"/>
                    </a:lnTo>
                    <a:lnTo>
                      <a:pt x="82296" y="298534"/>
                    </a:lnTo>
                    <a:lnTo>
                      <a:pt x="61266" y="337679"/>
                    </a:lnTo>
                    <a:lnTo>
                      <a:pt x="43104" y="378485"/>
                    </a:lnTo>
                    <a:lnTo>
                      <a:pt x="27944" y="420818"/>
                    </a:lnTo>
                    <a:lnTo>
                      <a:pt x="15919" y="464544"/>
                    </a:lnTo>
                    <a:lnTo>
                      <a:pt x="7164" y="509529"/>
                    </a:lnTo>
                    <a:lnTo>
                      <a:pt x="1813" y="555640"/>
                    </a:lnTo>
                    <a:lnTo>
                      <a:pt x="0" y="602741"/>
                    </a:lnTo>
                    <a:lnTo>
                      <a:pt x="0" y="3013595"/>
                    </a:lnTo>
                    <a:lnTo>
                      <a:pt x="1813" y="3060698"/>
                    </a:lnTo>
                    <a:lnTo>
                      <a:pt x="7164" y="3106810"/>
                    </a:lnTo>
                    <a:lnTo>
                      <a:pt x="15919" y="3151796"/>
                    </a:lnTo>
                    <a:lnTo>
                      <a:pt x="27944" y="3195522"/>
                    </a:lnTo>
                    <a:lnTo>
                      <a:pt x="43104" y="3237855"/>
                    </a:lnTo>
                    <a:lnTo>
                      <a:pt x="61266" y="3278661"/>
                    </a:lnTo>
                    <a:lnTo>
                      <a:pt x="82295" y="3317805"/>
                    </a:lnTo>
                    <a:lnTo>
                      <a:pt x="106058" y="3355153"/>
                    </a:lnTo>
                    <a:lnTo>
                      <a:pt x="132421" y="3390572"/>
                    </a:lnTo>
                    <a:lnTo>
                      <a:pt x="161249" y="3423928"/>
                    </a:lnTo>
                    <a:lnTo>
                      <a:pt x="192408" y="3455086"/>
                    </a:lnTo>
                    <a:lnTo>
                      <a:pt x="225765" y="3483912"/>
                    </a:lnTo>
                    <a:lnTo>
                      <a:pt x="261185" y="3510273"/>
                    </a:lnTo>
                    <a:lnTo>
                      <a:pt x="298534" y="3534035"/>
                    </a:lnTo>
                    <a:lnTo>
                      <a:pt x="337679" y="3555063"/>
                    </a:lnTo>
                    <a:lnTo>
                      <a:pt x="378485" y="3573223"/>
                    </a:lnTo>
                    <a:lnTo>
                      <a:pt x="420818" y="3588382"/>
                    </a:lnTo>
                    <a:lnTo>
                      <a:pt x="464544" y="3600406"/>
                    </a:lnTo>
                    <a:lnTo>
                      <a:pt x="509529" y="3609160"/>
                    </a:lnTo>
                    <a:lnTo>
                      <a:pt x="555640" y="3614511"/>
                    </a:lnTo>
                    <a:lnTo>
                      <a:pt x="602742" y="3616325"/>
                    </a:lnTo>
                    <a:lnTo>
                      <a:pt x="3112007" y="3616325"/>
                    </a:lnTo>
                    <a:lnTo>
                      <a:pt x="3159109" y="3614511"/>
                    </a:lnTo>
                    <a:lnTo>
                      <a:pt x="3205220" y="3609160"/>
                    </a:lnTo>
                    <a:lnTo>
                      <a:pt x="3250205" y="3600406"/>
                    </a:lnTo>
                    <a:lnTo>
                      <a:pt x="3293931" y="3588382"/>
                    </a:lnTo>
                    <a:lnTo>
                      <a:pt x="3336264" y="3573223"/>
                    </a:lnTo>
                    <a:lnTo>
                      <a:pt x="3377070" y="3555063"/>
                    </a:lnTo>
                    <a:lnTo>
                      <a:pt x="3416215" y="3534035"/>
                    </a:lnTo>
                    <a:lnTo>
                      <a:pt x="3453564" y="3510273"/>
                    </a:lnTo>
                    <a:lnTo>
                      <a:pt x="3488984" y="3483912"/>
                    </a:lnTo>
                    <a:lnTo>
                      <a:pt x="3522341" y="3455086"/>
                    </a:lnTo>
                    <a:lnTo>
                      <a:pt x="3553500" y="3423928"/>
                    </a:lnTo>
                    <a:lnTo>
                      <a:pt x="3582328" y="3390572"/>
                    </a:lnTo>
                    <a:lnTo>
                      <a:pt x="3608691" y="3355153"/>
                    </a:lnTo>
                    <a:lnTo>
                      <a:pt x="3632454" y="3317805"/>
                    </a:lnTo>
                    <a:lnTo>
                      <a:pt x="3653483" y="3278661"/>
                    </a:lnTo>
                    <a:lnTo>
                      <a:pt x="3671645" y="3237855"/>
                    </a:lnTo>
                    <a:lnTo>
                      <a:pt x="3686805" y="3195522"/>
                    </a:lnTo>
                    <a:lnTo>
                      <a:pt x="3698830" y="3151796"/>
                    </a:lnTo>
                    <a:lnTo>
                      <a:pt x="3707585" y="3106810"/>
                    </a:lnTo>
                    <a:lnTo>
                      <a:pt x="3712936" y="3060698"/>
                    </a:lnTo>
                    <a:lnTo>
                      <a:pt x="3714750" y="3013595"/>
                    </a:lnTo>
                    <a:lnTo>
                      <a:pt x="3714750" y="602741"/>
                    </a:lnTo>
                    <a:lnTo>
                      <a:pt x="3712936" y="555640"/>
                    </a:lnTo>
                    <a:lnTo>
                      <a:pt x="3707585" y="509529"/>
                    </a:lnTo>
                    <a:lnTo>
                      <a:pt x="3698830" y="464544"/>
                    </a:lnTo>
                    <a:lnTo>
                      <a:pt x="3686805" y="420818"/>
                    </a:lnTo>
                    <a:lnTo>
                      <a:pt x="3671645" y="378485"/>
                    </a:lnTo>
                    <a:lnTo>
                      <a:pt x="3653483" y="337679"/>
                    </a:lnTo>
                    <a:lnTo>
                      <a:pt x="3632454" y="298534"/>
                    </a:lnTo>
                    <a:lnTo>
                      <a:pt x="3608691" y="261185"/>
                    </a:lnTo>
                    <a:lnTo>
                      <a:pt x="3582328" y="225765"/>
                    </a:lnTo>
                    <a:lnTo>
                      <a:pt x="3553500" y="192408"/>
                    </a:lnTo>
                    <a:lnTo>
                      <a:pt x="3522341" y="161249"/>
                    </a:lnTo>
                    <a:lnTo>
                      <a:pt x="3488984" y="132421"/>
                    </a:lnTo>
                    <a:lnTo>
                      <a:pt x="3453564" y="106058"/>
                    </a:lnTo>
                    <a:lnTo>
                      <a:pt x="3416215" y="82296"/>
                    </a:lnTo>
                    <a:lnTo>
                      <a:pt x="3377070" y="61266"/>
                    </a:lnTo>
                    <a:lnTo>
                      <a:pt x="3336264" y="43104"/>
                    </a:lnTo>
                    <a:lnTo>
                      <a:pt x="3293931" y="27944"/>
                    </a:lnTo>
                    <a:lnTo>
                      <a:pt x="3250205" y="15919"/>
                    </a:lnTo>
                    <a:lnTo>
                      <a:pt x="3205220" y="7164"/>
                    </a:lnTo>
                    <a:lnTo>
                      <a:pt x="3159109" y="1813"/>
                    </a:lnTo>
                    <a:lnTo>
                      <a:pt x="3112007" y="0"/>
                    </a:lnTo>
                    <a:close/>
                  </a:path>
                </a:pathLst>
              </a:custGeom>
              <a:solidFill>
                <a:srgbClr val="00B0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50" name="Google Shape;850;p19"/>
              <p:cNvSpPr/>
              <p:nvPr/>
            </p:nvSpPr>
            <p:spPr>
              <a:xfrm>
                <a:off x="12071985" y="6067425"/>
                <a:ext cx="3714750" cy="3616325"/>
              </a:xfrm>
              <a:custGeom>
                <a:rect b="b" l="l" r="r" t="t"/>
                <a:pathLst>
                  <a:path extrusionOk="0" h="3616325" w="3714750">
                    <a:moveTo>
                      <a:pt x="0" y="602741"/>
                    </a:moveTo>
                    <a:lnTo>
                      <a:pt x="1813" y="555640"/>
                    </a:lnTo>
                    <a:lnTo>
                      <a:pt x="7164" y="509529"/>
                    </a:lnTo>
                    <a:lnTo>
                      <a:pt x="15919" y="464544"/>
                    </a:lnTo>
                    <a:lnTo>
                      <a:pt x="27944" y="420818"/>
                    </a:lnTo>
                    <a:lnTo>
                      <a:pt x="43104" y="378485"/>
                    </a:lnTo>
                    <a:lnTo>
                      <a:pt x="61266" y="337679"/>
                    </a:lnTo>
                    <a:lnTo>
                      <a:pt x="82296" y="298534"/>
                    </a:lnTo>
                    <a:lnTo>
                      <a:pt x="106058" y="261185"/>
                    </a:lnTo>
                    <a:lnTo>
                      <a:pt x="132421" y="225765"/>
                    </a:lnTo>
                    <a:lnTo>
                      <a:pt x="161249" y="192408"/>
                    </a:lnTo>
                    <a:lnTo>
                      <a:pt x="192408" y="161249"/>
                    </a:lnTo>
                    <a:lnTo>
                      <a:pt x="225765" y="132421"/>
                    </a:lnTo>
                    <a:lnTo>
                      <a:pt x="261185" y="106058"/>
                    </a:lnTo>
                    <a:lnTo>
                      <a:pt x="298534" y="82295"/>
                    </a:lnTo>
                    <a:lnTo>
                      <a:pt x="337679" y="61266"/>
                    </a:lnTo>
                    <a:lnTo>
                      <a:pt x="378485" y="43104"/>
                    </a:lnTo>
                    <a:lnTo>
                      <a:pt x="420818" y="27944"/>
                    </a:lnTo>
                    <a:lnTo>
                      <a:pt x="464544" y="15919"/>
                    </a:lnTo>
                    <a:lnTo>
                      <a:pt x="509529" y="7164"/>
                    </a:lnTo>
                    <a:lnTo>
                      <a:pt x="555640" y="1813"/>
                    </a:lnTo>
                    <a:lnTo>
                      <a:pt x="602742" y="0"/>
                    </a:lnTo>
                    <a:lnTo>
                      <a:pt x="3112007" y="0"/>
                    </a:lnTo>
                    <a:lnTo>
                      <a:pt x="3159109" y="1813"/>
                    </a:lnTo>
                    <a:lnTo>
                      <a:pt x="3205220" y="7164"/>
                    </a:lnTo>
                    <a:lnTo>
                      <a:pt x="3250205" y="15919"/>
                    </a:lnTo>
                    <a:lnTo>
                      <a:pt x="3293931" y="27944"/>
                    </a:lnTo>
                    <a:lnTo>
                      <a:pt x="3336264" y="43104"/>
                    </a:lnTo>
                    <a:lnTo>
                      <a:pt x="3377070" y="61266"/>
                    </a:lnTo>
                    <a:lnTo>
                      <a:pt x="3416215" y="82296"/>
                    </a:lnTo>
                    <a:lnTo>
                      <a:pt x="3453564" y="106058"/>
                    </a:lnTo>
                    <a:lnTo>
                      <a:pt x="3488984" y="132421"/>
                    </a:lnTo>
                    <a:lnTo>
                      <a:pt x="3522341" y="161249"/>
                    </a:lnTo>
                    <a:lnTo>
                      <a:pt x="3553500" y="192408"/>
                    </a:lnTo>
                    <a:lnTo>
                      <a:pt x="3582328" y="225765"/>
                    </a:lnTo>
                    <a:lnTo>
                      <a:pt x="3608691" y="261185"/>
                    </a:lnTo>
                    <a:lnTo>
                      <a:pt x="3632454" y="298534"/>
                    </a:lnTo>
                    <a:lnTo>
                      <a:pt x="3653483" y="337679"/>
                    </a:lnTo>
                    <a:lnTo>
                      <a:pt x="3671645" y="378485"/>
                    </a:lnTo>
                    <a:lnTo>
                      <a:pt x="3686805" y="420818"/>
                    </a:lnTo>
                    <a:lnTo>
                      <a:pt x="3698830" y="464544"/>
                    </a:lnTo>
                    <a:lnTo>
                      <a:pt x="3707585" y="509529"/>
                    </a:lnTo>
                    <a:lnTo>
                      <a:pt x="3712936" y="555640"/>
                    </a:lnTo>
                    <a:lnTo>
                      <a:pt x="3714750" y="602741"/>
                    </a:lnTo>
                    <a:lnTo>
                      <a:pt x="3714750" y="3013595"/>
                    </a:lnTo>
                    <a:lnTo>
                      <a:pt x="3712936" y="3060698"/>
                    </a:lnTo>
                    <a:lnTo>
                      <a:pt x="3707585" y="3106810"/>
                    </a:lnTo>
                    <a:lnTo>
                      <a:pt x="3698830" y="3151796"/>
                    </a:lnTo>
                    <a:lnTo>
                      <a:pt x="3686805" y="3195522"/>
                    </a:lnTo>
                    <a:lnTo>
                      <a:pt x="3671645" y="3237855"/>
                    </a:lnTo>
                    <a:lnTo>
                      <a:pt x="3653483" y="3278661"/>
                    </a:lnTo>
                    <a:lnTo>
                      <a:pt x="3632454" y="3317805"/>
                    </a:lnTo>
                    <a:lnTo>
                      <a:pt x="3608691" y="3355153"/>
                    </a:lnTo>
                    <a:lnTo>
                      <a:pt x="3582328" y="3390572"/>
                    </a:lnTo>
                    <a:lnTo>
                      <a:pt x="3553500" y="3423928"/>
                    </a:lnTo>
                    <a:lnTo>
                      <a:pt x="3522341" y="3455086"/>
                    </a:lnTo>
                    <a:lnTo>
                      <a:pt x="3488984" y="3483912"/>
                    </a:lnTo>
                    <a:lnTo>
                      <a:pt x="3453564" y="3510273"/>
                    </a:lnTo>
                    <a:lnTo>
                      <a:pt x="3416215" y="3534035"/>
                    </a:lnTo>
                    <a:lnTo>
                      <a:pt x="3377070" y="3555063"/>
                    </a:lnTo>
                    <a:lnTo>
                      <a:pt x="3336264" y="3573223"/>
                    </a:lnTo>
                    <a:lnTo>
                      <a:pt x="3293931" y="3588382"/>
                    </a:lnTo>
                    <a:lnTo>
                      <a:pt x="3250205" y="3600406"/>
                    </a:lnTo>
                    <a:lnTo>
                      <a:pt x="3205220" y="3609160"/>
                    </a:lnTo>
                    <a:lnTo>
                      <a:pt x="3159109" y="3614511"/>
                    </a:lnTo>
                    <a:lnTo>
                      <a:pt x="3112007" y="3616325"/>
                    </a:lnTo>
                    <a:lnTo>
                      <a:pt x="602742" y="3616325"/>
                    </a:lnTo>
                    <a:lnTo>
                      <a:pt x="555640" y="3614511"/>
                    </a:lnTo>
                    <a:lnTo>
                      <a:pt x="509529" y="3609160"/>
                    </a:lnTo>
                    <a:lnTo>
                      <a:pt x="464544" y="3600406"/>
                    </a:lnTo>
                    <a:lnTo>
                      <a:pt x="420818" y="3588382"/>
                    </a:lnTo>
                    <a:lnTo>
                      <a:pt x="378485" y="3573223"/>
                    </a:lnTo>
                    <a:lnTo>
                      <a:pt x="337679" y="3555063"/>
                    </a:lnTo>
                    <a:lnTo>
                      <a:pt x="298534" y="3534035"/>
                    </a:lnTo>
                    <a:lnTo>
                      <a:pt x="261185" y="3510273"/>
                    </a:lnTo>
                    <a:lnTo>
                      <a:pt x="225765" y="3483912"/>
                    </a:lnTo>
                    <a:lnTo>
                      <a:pt x="192408" y="3455086"/>
                    </a:lnTo>
                    <a:lnTo>
                      <a:pt x="161249" y="3423928"/>
                    </a:lnTo>
                    <a:lnTo>
                      <a:pt x="132421" y="3390572"/>
                    </a:lnTo>
                    <a:lnTo>
                      <a:pt x="106058" y="3355153"/>
                    </a:lnTo>
                    <a:lnTo>
                      <a:pt x="82295" y="3317805"/>
                    </a:lnTo>
                    <a:lnTo>
                      <a:pt x="61266" y="3278661"/>
                    </a:lnTo>
                    <a:lnTo>
                      <a:pt x="43104" y="3237855"/>
                    </a:lnTo>
                    <a:lnTo>
                      <a:pt x="27944" y="3195522"/>
                    </a:lnTo>
                    <a:lnTo>
                      <a:pt x="15919" y="3151796"/>
                    </a:lnTo>
                    <a:lnTo>
                      <a:pt x="7164" y="3106810"/>
                    </a:lnTo>
                    <a:lnTo>
                      <a:pt x="1813" y="3060698"/>
                    </a:lnTo>
                    <a:lnTo>
                      <a:pt x="0" y="3013595"/>
                    </a:lnTo>
                    <a:lnTo>
                      <a:pt x="0" y="602741"/>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sp>
          <p:nvSpPr>
            <p:cNvPr id="851" name="Google Shape;851;p19"/>
            <p:cNvSpPr txBox="1"/>
            <p:nvPr/>
          </p:nvSpPr>
          <p:spPr>
            <a:xfrm>
              <a:off x="8283526" y="4215947"/>
              <a:ext cx="2003129" cy="2224541"/>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lang="en-ID" sz="1600">
                  <a:solidFill>
                    <a:schemeClr val="dk1"/>
                  </a:solidFill>
                  <a:latin typeface="Aharoni"/>
                  <a:ea typeface="Aharoni"/>
                  <a:cs typeface="Aharoni"/>
                  <a:sym typeface="Aharoni"/>
                </a:rPr>
                <a:t>DEFENDER:</a:t>
              </a:r>
              <a:endParaRPr/>
            </a:p>
            <a:p>
              <a:pPr indent="-285750" lvl="0" marL="294217" marR="0" rtl="0" algn="l">
                <a:spcBef>
                  <a:spcPts val="0"/>
                </a:spcBef>
                <a:spcAft>
                  <a:spcPts val="0"/>
                </a:spcAft>
                <a:buClr>
                  <a:schemeClr val="dk1"/>
                </a:buClr>
                <a:buSzPts val="1600"/>
                <a:buFont typeface="Arial"/>
                <a:buChar char="•"/>
              </a:pPr>
              <a:r>
                <a:rPr lang="en-ID" sz="1600">
                  <a:solidFill>
                    <a:schemeClr val="dk1"/>
                  </a:solidFill>
                  <a:latin typeface="Aharoni"/>
                  <a:ea typeface="Aharoni"/>
                  <a:cs typeface="Aharoni"/>
                  <a:sym typeface="Aharoni"/>
                </a:rPr>
                <a:t>Orangtuasiswa</a:t>
              </a:r>
              <a:endParaRPr sz="1600">
                <a:solidFill>
                  <a:schemeClr val="dk1"/>
                </a:solidFill>
                <a:latin typeface="Aharoni"/>
                <a:ea typeface="Aharoni"/>
                <a:cs typeface="Aharoni"/>
                <a:sym typeface="Aharoni"/>
              </a:endParaRPr>
            </a:p>
            <a:p>
              <a:pPr indent="-285750" lvl="0" marL="294217" marR="0" rtl="0" algn="l">
                <a:spcBef>
                  <a:spcPts val="0"/>
                </a:spcBef>
                <a:spcAft>
                  <a:spcPts val="0"/>
                </a:spcAft>
                <a:buClr>
                  <a:schemeClr val="dk1"/>
                </a:buClr>
                <a:buSzPts val="1600"/>
                <a:buFont typeface="Arial"/>
                <a:buChar char="•"/>
              </a:pPr>
              <a:r>
                <a:rPr lang="en-ID" sz="1600">
                  <a:solidFill>
                    <a:schemeClr val="dk1"/>
                  </a:solidFill>
                  <a:latin typeface="Aharoni"/>
                  <a:ea typeface="Aharoni"/>
                  <a:cs typeface="Aharoni"/>
                  <a:sym typeface="Aharoni"/>
                </a:rPr>
                <a:t>LembagaPendidikan/ Perguruan Tinggi</a:t>
              </a:r>
              <a:endParaRPr sz="1600">
                <a:solidFill>
                  <a:schemeClr val="dk1"/>
                </a:solidFill>
                <a:latin typeface="Aharoni"/>
                <a:ea typeface="Aharoni"/>
                <a:cs typeface="Aharoni"/>
                <a:sym typeface="Aharoni"/>
              </a:endParaRPr>
            </a:p>
            <a:p>
              <a:pPr indent="-285750" lvl="0" marL="294217" marR="0" rtl="0" algn="l">
                <a:spcBef>
                  <a:spcPts val="0"/>
                </a:spcBef>
                <a:spcAft>
                  <a:spcPts val="0"/>
                </a:spcAft>
                <a:buClr>
                  <a:schemeClr val="dk1"/>
                </a:buClr>
                <a:buSzPts val="1600"/>
                <a:buFont typeface="Arial"/>
                <a:buChar char="•"/>
              </a:pPr>
              <a:r>
                <a:rPr lang="en-ID" sz="1600">
                  <a:solidFill>
                    <a:schemeClr val="dk1"/>
                  </a:solidFill>
                  <a:latin typeface="Aharoni"/>
                  <a:ea typeface="Aharoni"/>
                  <a:cs typeface="Aharoni"/>
                  <a:sym typeface="Aharoni"/>
                </a:rPr>
                <a:t>Masyarakat</a:t>
              </a:r>
              <a:endParaRPr sz="1600">
                <a:solidFill>
                  <a:schemeClr val="dk1"/>
                </a:solidFill>
                <a:latin typeface="Aharoni"/>
                <a:ea typeface="Aharoni"/>
                <a:cs typeface="Aharoni"/>
                <a:sym typeface="Aharoni"/>
              </a:endParaRPr>
            </a:p>
            <a:p>
              <a:pPr indent="-285750" lvl="0" marL="294217" marR="0" rtl="0" algn="l">
                <a:spcBef>
                  <a:spcPts val="0"/>
                </a:spcBef>
                <a:spcAft>
                  <a:spcPts val="0"/>
                </a:spcAft>
                <a:buClr>
                  <a:schemeClr val="dk1"/>
                </a:buClr>
                <a:buSzPts val="1600"/>
                <a:buFont typeface="Arial"/>
                <a:buChar char="•"/>
              </a:pPr>
              <a:r>
                <a:rPr lang="en-ID" sz="1600">
                  <a:solidFill>
                    <a:schemeClr val="dk1"/>
                  </a:solidFill>
                  <a:latin typeface="Aharoni"/>
                  <a:ea typeface="Aharoni"/>
                  <a:cs typeface="Aharoni"/>
                  <a:sym typeface="Aharoni"/>
                </a:rPr>
                <a:t>Gadik/gadikan</a:t>
              </a:r>
              <a:endParaRPr/>
            </a:p>
            <a:p>
              <a:pPr indent="-285750" lvl="0" marL="294217" marR="0" rtl="0" algn="l">
                <a:spcBef>
                  <a:spcPts val="0"/>
                </a:spcBef>
                <a:spcAft>
                  <a:spcPts val="0"/>
                </a:spcAft>
                <a:buClr>
                  <a:schemeClr val="dk1"/>
                </a:buClr>
                <a:buSzPts val="1600"/>
                <a:buFont typeface="Arial"/>
                <a:buChar char="•"/>
              </a:pPr>
              <a:r>
                <a:rPr lang="en-ID" sz="1600">
                  <a:solidFill>
                    <a:schemeClr val="dk1"/>
                  </a:solidFill>
                  <a:latin typeface="Aharoni"/>
                  <a:ea typeface="Aharoni"/>
                  <a:cs typeface="Aharoni"/>
                  <a:sym typeface="Aharoni"/>
                </a:rPr>
                <a:t>pengasuh</a:t>
              </a:r>
              <a:endParaRPr sz="1600">
                <a:solidFill>
                  <a:schemeClr val="dk1"/>
                </a:solidFill>
                <a:latin typeface="Aharoni"/>
                <a:ea typeface="Aharoni"/>
                <a:cs typeface="Aharoni"/>
                <a:sym typeface="Aharoni"/>
              </a:endParaRPr>
            </a:p>
            <a:p>
              <a:pPr indent="0" lvl="0" marL="101605" marR="0" rtl="0" algn="l">
                <a:spcBef>
                  <a:spcPts val="0"/>
                </a:spcBef>
                <a:spcAft>
                  <a:spcPts val="0"/>
                </a:spcAft>
                <a:buClr>
                  <a:schemeClr val="dk1"/>
                </a:buClr>
                <a:buSzPts val="1600"/>
                <a:buFont typeface="Calibri"/>
                <a:buNone/>
              </a:pPr>
              <a:r>
                <a:t/>
              </a:r>
              <a:endParaRPr sz="1600">
                <a:solidFill>
                  <a:schemeClr val="lt1"/>
                </a:solidFill>
                <a:latin typeface="Aharoni"/>
                <a:ea typeface="Aharoni"/>
                <a:cs typeface="Aharoni"/>
                <a:sym typeface="Aharoni"/>
              </a:endParaRPr>
            </a:p>
          </p:txBody>
        </p:sp>
        <p:grpSp>
          <p:nvGrpSpPr>
            <p:cNvPr id="852" name="Google Shape;852;p19"/>
            <p:cNvGrpSpPr/>
            <p:nvPr/>
          </p:nvGrpSpPr>
          <p:grpSpPr>
            <a:xfrm>
              <a:off x="4857238" y="1379722"/>
              <a:ext cx="5667583" cy="4941832"/>
              <a:chOff x="7285863" y="2069582"/>
              <a:chExt cx="8501380" cy="7412749"/>
            </a:xfrm>
          </p:grpSpPr>
          <p:sp>
            <p:nvSpPr>
              <p:cNvPr id="853" name="Google Shape;853;p19"/>
              <p:cNvSpPr/>
              <p:nvPr/>
            </p:nvSpPr>
            <p:spPr>
              <a:xfrm>
                <a:off x="11055044" y="2069582"/>
                <a:ext cx="757514" cy="7412749"/>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54" name="Google Shape;854;p19"/>
              <p:cNvSpPr/>
              <p:nvPr/>
            </p:nvSpPr>
            <p:spPr>
              <a:xfrm>
                <a:off x="7285863" y="5424423"/>
                <a:ext cx="8501380" cy="643255"/>
              </a:xfrm>
              <a:custGeom>
                <a:rect b="b" l="l" r="r" t="t"/>
                <a:pathLst>
                  <a:path extrusionOk="0" h="643254" w="8501380">
                    <a:moveTo>
                      <a:pt x="8179561" y="0"/>
                    </a:moveTo>
                    <a:lnTo>
                      <a:pt x="8179561" y="160781"/>
                    </a:lnTo>
                    <a:lnTo>
                      <a:pt x="0" y="160781"/>
                    </a:lnTo>
                    <a:lnTo>
                      <a:pt x="0" y="482218"/>
                    </a:lnTo>
                    <a:lnTo>
                      <a:pt x="8179561" y="482218"/>
                    </a:lnTo>
                    <a:lnTo>
                      <a:pt x="8179561" y="643001"/>
                    </a:lnTo>
                    <a:lnTo>
                      <a:pt x="8501125" y="321563"/>
                    </a:lnTo>
                    <a:lnTo>
                      <a:pt x="8179561" y="0"/>
                    </a:lnTo>
                    <a:close/>
                  </a:path>
                </a:pathLst>
              </a:custGeom>
              <a:solidFill>
                <a:srgbClr val="0C0C0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55" name="Google Shape;855;p19"/>
              <p:cNvSpPr/>
              <p:nvPr/>
            </p:nvSpPr>
            <p:spPr>
              <a:xfrm>
                <a:off x="7285863" y="5424423"/>
                <a:ext cx="8501380" cy="643255"/>
              </a:xfrm>
              <a:custGeom>
                <a:rect b="b" l="l" r="r" t="t"/>
                <a:pathLst>
                  <a:path extrusionOk="0" h="643254" w="8501380">
                    <a:moveTo>
                      <a:pt x="0" y="160781"/>
                    </a:moveTo>
                    <a:lnTo>
                      <a:pt x="8179561" y="160781"/>
                    </a:lnTo>
                    <a:lnTo>
                      <a:pt x="8179561" y="0"/>
                    </a:lnTo>
                    <a:lnTo>
                      <a:pt x="8501125" y="321563"/>
                    </a:lnTo>
                    <a:lnTo>
                      <a:pt x="8179561" y="643001"/>
                    </a:lnTo>
                    <a:lnTo>
                      <a:pt x="8179561" y="482218"/>
                    </a:lnTo>
                    <a:lnTo>
                      <a:pt x="0" y="482218"/>
                    </a:lnTo>
                    <a:lnTo>
                      <a:pt x="0" y="160781"/>
                    </a:lnTo>
                    <a:close/>
                  </a:path>
                </a:pathLst>
              </a:custGeom>
              <a:noFill/>
              <a:ln cap="flat" cmpd="sng" w="25400">
                <a:solidFill>
                  <a:srgbClr val="B6292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sp>
          <p:nvSpPr>
            <p:cNvPr id="856" name="Google Shape;856;p19"/>
            <p:cNvSpPr txBox="1"/>
            <p:nvPr/>
          </p:nvSpPr>
          <p:spPr>
            <a:xfrm>
              <a:off x="4889500" y="3700356"/>
              <a:ext cx="940647" cy="214098"/>
            </a:xfrm>
            <a:prstGeom prst="rect">
              <a:avLst/>
            </a:prstGeom>
            <a:noFill/>
            <a:ln>
              <a:noFill/>
            </a:ln>
          </p:spPr>
          <p:txBody>
            <a:bodyPr anchorCtr="0" anchor="t" bIns="0" lIns="0" spcFirstLastPara="1" rIns="0" wrap="square" tIns="8875">
              <a:spAutoFit/>
            </a:bodyPr>
            <a:lstStyle/>
            <a:p>
              <a:pPr indent="0" lvl="0" marL="8467" marR="0" rtl="0" algn="l">
                <a:spcBef>
                  <a:spcPts val="0"/>
                </a:spcBef>
                <a:spcAft>
                  <a:spcPts val="0"/>
                </a:spcAft>
                <a:buNone/>
              </a:pPr>
              <a:r>
                <a:rPr lang="en-ID" sz="1333">
                  <a:solidFill>
                    <a:srgbClr val="FFFFFF"/>
                  </a:solidFill>
                  <a:latin typeface="Arial"/>
                  <a:ea typeface="Arial"/>
                  <a:cs typeface="Arial"/>
                  <a:sym typeface="Arial"/>
                </a:rPr>
                <a:t>LowInterest</a:t>
              </a:r>
              <a:endParaRPr sz="1333">
                <a:solidFill>
                  <a:schemeClr val="dk1"/>
                </a:solidFill>
                <a:latin typeface="Arial"/>
                <a:ea typeface="Arial"/>
                <a:cs typeface="Arial"/>
                <a:sym typeface="Arial"/>
              </a:endParaRPr>
            </a:p>
          </p:txBody>
        </p:sp>
        <p:sp>
          <p:nvSpPr>
            <p:cNvPr id="857" name="Google Shape;857;p19"/>
            <p:cNvSpPr txBox="1"/>
            <p:nvPr/>
          </p:nvSpPr>
          <p:spPr>
            <a:xfrm>
              <a:off x="9080670" y="3700356"/>
              <a:ext cx="979170" cy="214098"/>
            </a:xfrm>
            <a:prstGeom prst="rect">
              <a:avLst/>
            </a:prstGeom>
            <a:noFill/>
            <a:ln>
              <a:noFill/>
            </a:ln>
          </p:spPr>
          <p:txBody>
            <a:bodyPr anchorCtr="0" anchor="t" bIns="0" lIns="0" spcFirstLastPara="1" rIns="0" wrap="square" tIns="8875">
              <a:spAutoFit/>
            </a:bodyPr>
            <a:lstStyle/>
            <a:p>
              <a:pPr indent="0" lvl="0" marL="8467" marR="0" rtl="0" algn="l">
                <a:spcBef>
                  <a:spcPts val="0"/>
                </a:spcBef>
                <a:spcAft>
                  <a:spcPts val="0"/>
                </a:spcAft>
                <a:buNone/>
              </a:pPr>
              <a:r>
                <a:rPr lang="en-ID" sz="1333">
                  <a:solidFill>
                    <a:srgbClr val="FFFFFF"/>
                  </a:solidFill>
                  <a:latin typeface="Arial"/>
                  <a:ea typeface="Arial"/>
                  <a:cs typeface="Arial"/>
                  <a:sym typeface="Arial"/>
                </a:rPr>
                <a:t>HighInterest</a:t>
              </a:r>
              <a:endParaRPr sz="1333">
                <a:solidFill>
                  <a:schemeClr val="dk1"/>
                </a:solidFill>
                <a:latin typeface="Arial"/>
                <a:ea typeface="Arial"/>
                <a:cs typeface="Arial"/>
                <a:sym typeface="Arial"/>
              </a:endParaRPr>
            </a:p>
          </p:txBody>
        </p:sp>
        <p:sp>
          <p:nvSpPr>
            <p:cNvPr id="858" name="Google Shape;858;p19"/>
            <p:cNvSpPr txBox="1"/>
            <p:nvPr/>
          </p:nvSpPr>
          <p:spPr>
            <a:xfrm rot="-5400000">
              <a:off x="7107116" y="5540795"/>
              <a:ext cx="1062990" cy="192360"/>
            </a:xfrm>
            <a:prstGeom prst="rect">
              <a:avLst/>
            </a:prstGeom>
            <a:noFill/>
            <a:ln>
              <a:noFill/>
            </a:ln>
          </p:spPr>
          <p:txBody>
            <a:bodyPr anchorCtr="0" anchor="t" bIns="0" lIns="0" spcFirstLastPara="1" rIns="0" wrap="square" tIns="0">
              <a:spAutoFit/>
            </a:bodyPr>
            <a:lstStyle/>
            <a:p>
              <a:pPr indent="0" lvl="0" marL="8467" marR="0" rtl="0" algn="l">
                <a:lnSpc>
                  <a:spcPct val="115753"/>
                </a:lnSpc>
                <a:spcBef>
                  <a:spcPts val="0"/>
                </a:spcBef>
                <a:spcAft>
                  <a:spcPts val="0"/>
                </a:spcAft>
                <a:buNone/>
              </a:pPr>
              <a:r>
                <a:rPr lang="en-ID" sz="1333">
                  <a:solidFill>
                    <a:srgbClr val="FFFFFF"/>
                  </a:solidFill>
                  <a:latin typeface="Arial"/>
                  <a:ea typeface="Arial"/>
                  <a:cs typeface="Arial"/>
                  <a:sym typeface="Arial"/>
                </a:rPr>
                <a:t>LowInfluence</a:t>
              </a:r>
              <a:endParaRPr sz="1333">
                <a:solidFill>
                  <a:schemeClr val="dk1"/>
                </a:solidFill>
                <a:latin typeface="Arial"/>
                <a:ea typeface="Arial"/>
                <a:cs typeface="Arial"/>
                <a:sym typeface="Arial"/>
              </a:endParaRPr>
            </a:p>
          </p:txBody>
        </p:sp>
        <p:sp>
          <p:nvSpPr>
            <p:cNvPr id="859" name="Google Shape;859;p19"/>
            <p:cNvSpPr txBox="1"/>
            <p:nvPr/>
          </p:nvSpPr>
          <p:spPr>
            <a:xfrm rot="-5400000">
              <a:off x="7087643" y="2162721"/>
              <a:ext cx="1101937" cy="192360"/>
            </a:xfrm>
            <a:prstGeom prst="rect">
              <a:avLst/>
            </a:prstGeom>
            <a:noFill/>
            <a:ln>
              <a:noFill/>
            </a:ln>
          </p:spPr>
          <p:txBody>
            <a:bodyPr anchorCtr="0" anchor="t" bIns="0" lIns="0" spcFirstLastPara="1" rIns="0" wrap="square" tIns="0">
              <a:spAutoFit/>
            </a:bodyPr>
            <a:lstStyle/>
            <a:p>
              <a:pPr indent="0" lvl="0" marL="8467" marR="0" rtl="0" algn="l">
                <a:lnSpc>
                  <a:spcPct val="115753"/>
                </a:lnSpc>
                <a:spcBef>
                  <a:spcPts val="0"/>
                </a:spcBef>
                <a:spcAft>
                  <a:spcPts val="0"/>
                </a:spcAft>
                <a:buNone/>
              </a:pPr>
              <a:r>
                <a:rPr lang="en-ID" sz="1333">
                  <a:solidFill>
                    <a:srgbClr val="FFFFFF"/>
                  </a:solidFill>
                  <a:latin typeface="Arial"/>
                  <a:ea typeface="Arial"/>
                  <a:cs typeface="Arial"/>
                  <a:sym typeface="Arial"/>
                </a:rPr>
                <a:t>HighInfluence</a:t>
              </a:r>
              <a:endParaRPr sz="1333">
                <a:solidFill>
                  <a:schemeClr val="dk1"/>
                </a:solidFill>
                <a:latin typeface="Arial"/>
                <a:ea typeface="Arial"/>
                <a:cs typeface="Arial"/>
                <a:sym typeface="Arial"/>
              </a:endParaRPr>
            </a:p>
          </p:txBody>
        </p:sp>
      </p:grpSp>
      <p:sp>
        <p:nvSpPr>
          <p:cNvPr id="860" name="Google Shape;860;p19"/>
          <p:cNvSpPr/>
          <p:nvPr/>
        </p:nvSpPr>
        <p:spPr>
          <a:xfrm>
            <a:off x="6629404" y="1857474"/>
            <a:ext cx="5033260" cy="4399317"/>
          </a:xfrm>
          <a:custGeom>
            <a:rect b="b" l="l" r="r" t="t"/>
            <a:pathLst>
              <a:path extrusionOk="0" h="4363720" w="8742680">
                <a:moveTo>
                  <a:pt x="8742680" y="0"/>
                </a:moveTo>
                <a:lnTo>
                  <a:pt x="0" y="0"/>
                </a:lnTo>
                <a:lnTo>
                  <a:pt x="0" y="4363720"/>
                </a:lnTo>
                <a:lnTo>
                  <a:pt x="8742680" y="4363720"/>
                </a:lnTo>
                <a:lnTo>
                  <a:pt x="8742680" y="0"/>
                </a:lnTo>
                <a:close/>
              </a:path>
            </a:pathLst>
          </a:custGeom>
          <a:solidFill>
            <a:srgbClr val="FFC000"/>
          </a:solidFill>
          <a:ln>
            <a:noFill/>
          </a:ln>
        </p:spPr>
        <p:txBody>
          <a:bodyPr anchorCtr="0" anchor="t" bIns="0" lIns="0" spcFirstLastPara="1" rIns="0" wrap="square" tIns="0">
            <a:noAutofit/>
          </a:bodyPr>
          <a:lstStyle/>
          <a:p>
            <a:pPr indent="0" lvl="0" marL="0" marR="0" rtl="0" algn="just">
              <a:spcBef>
                <a:spcPts val="0"/>
              </a:spcBef>
              <a:spcAft>
                <a:spcPts val="0"/>
              </a:spcAft>
              <a:buClr>
                <a:schemeClr val="dk1"/>
              </a:buClr>
              <a:buSzPts val="1400"/>
              <a:buFont typeface="Calibri"/>
              <a:buAutoNum type="arabicPeriod"/>
            </a:pPr>
            <a:r>
              <a:rPr b="1" i="1" lang="en-ID" sz="1400">
                <a:solidFill>
                  <a:schemeClr val="dk1"/>
                </a:solidFill>
                <a:latin typeface="Arial Narrow"/>
                <a:ea typeface="Arial Narrow"/>
                <a:cs typeface="Arial Narrow"/>
                <a:sym typeface="Arial Narrow"/>
              </a:rPr>
              <a:t>Product</a:t>
            </a:r>
            <a:endParaRPr b="1" sz="1400">
              <a:solidFill>
                <a:schemeClr val="dk1"/>
              </a:solidFill>
              <a:latin typeface="Arial Narrow"/>
              <a:ea typeface="Arial Narrow"/>
              <a:cs typeface="Arial Narrow"/>
              <a:sym typeface="Arial Narrow"/>
            </a:endParaRPr>
          </a:p>
          <a:p>
            <a:pPr indent="-342900" lvl="0" marL="720000" marR="0" rtl="0" algn="just">
              <a:spcBef>
                <a:spcPts val="0"/>
              </a:spcBef>
              <a:spcAft>
                <a:spcPts val="0"/>
              </a:spcAft>
              <a:buClr>
                <a:srgbClr val="000000"/>
              </a:buClr>
              <a:buSzPts val="1400"/>
              <a:buFont typeface="Calibri"/>
              <a:buAutoNum type="alphaLcParenR"/>
            </a:pPr>
            <a:r>
              <a:rPr lang="en-ID" sz="1400">
                <a:solidFill>
                  <a:srgbClr val="000000"/>
                </a:solidFill>
                <a:latin typeface="Arial Narrow"/>
                <a:ea typeface="Arial Narrow"/>
                <a:cs typeface="Arial Narrow"/>
                <a:sym typeface="Arial Narrow"/>
              </a:rPr>
              <a:t>Target Capaian Kepengasuhan (TCK) digital;</a:t>
            </a:r>
            <a:endParaRPr sz="1400">
              <a:solidFill>
                <a:schemeClr val="dk1"/>
              </a:solidFill>
              <a:latin typeface="Arial Narrow"/>
              <a:ea typeface="Arial Narrow"/>
              <a:cs typeface="Arial Narrow"/>
              <a:sym typeface="Arial Narrow"/>
            </a:endParaRPr>
          </a:p>
          <a:p>
            <a:pPr indent="-342900" lvl="0" marL="720000" marR="0" rtl="0" algn="just">
              <a:spcBef>
                <a:spcPts val="0"/>
              </a:spcBef>
              <a:spcAft>
                <a:spcPts val="0"/>
              </a:spcAft>
              <a:buClr>
                <a:srgbClr val="000000"/>
              </a:buClr>
              <a:buSzPts val="1400"/>
              <a:buFont typeface="Calibri"/>
              <a:buAutoNum type="alphaLcParenR"/>
            </a:pPr>
            <a:r>
              <a:rPr lang="en-ID" sz="1400">
                <a:solidFill>
                  <a:srgbClr val="000000"/>
                </a:solidFill>
                <a:latin typeface="Arial Narrow"/>
                <a:ea typeface="Arial Narrow"/>
                <a:cs typeface="Arial Narrow"/>
                <a:sym typeface="Arial Narrow"/>
              </a:rPr>
              <a:t>Pembinaan Pra Pendidikan;</a:t>
            </a:r>
            <a:endParaRPr sz="1400">
              <a:solidFill>
                <a:schemeClr val="dk1"/>
              </a:solidFill>
              <a:latin typeface="Arial Narrow"/>
              <a:ea typeface="Arial Narrow"/>
              <a:cs typeface="Arial Narrow"/>
              <a:sym typeface="Arial Narrow"/>
            </a:endParaRPr>
          </a:p>
          <a:p>
            <a:pPr indent="-342900" lvl="0" marL="720000" marR="0" rtl="0" algn="just">
              <a:spcBef>
                <a:spcPts val="0"/>
              </a:spcBef>
              <a:spcAft>
                <a:spcPts val="0"/>
              </a:spcAft>
              <a:buClr>
                <a:srgbClr val="000000"/>
              </a:buClr>
              <a:buSzPts val="1400"/>
              <a:buFont typeface="Calibri"/>
              <a:buAutoNum type="alphaLcParenR"/>
            </a:pPr>
            <a:r>
              <a:rPr lang="en-ID" sz="1400">
                <a:solidFill>
                  <a:srgbClr val="000000"/>
                </a:solidFill>
                <a:latin typeface="Arial Narrow"/>
                <a:ea typeface="Arial Narrow"/>
                <a:cs typeface="Arial Narrow"/>
                <a:sym typeface="Arial Narrow"/>
              </a:rPr>
              <a:t>Buku saku pengasuh;</a:t>
            </a:r>
            <a:endParaRPr sz="1400">
              <a:solidFill>
                <a:schemeClr val="dk1"/>
              </a:solidFill>
              <a:latin typeface="Arial Narrow"/>
              <a:ea typeface="Arial Narrow"/>
              <a:cs typeface="Arial Narrow"/>
              <a:sym typeface="Arial Narrow"/>
            </a:endParaRPr>
          </a:p>
          <a:p>
            <a:pPr indent="-342900" lvl="0" marL="720000" marR="0" rtl="0" algn="just">
              <a:spcBef>
                <a:spcPts val="0"/>
              </a:spcBef>
              <a:spcAft>
                <a:spcPts val="0"/>
              </a:spcAft>
              <a:buClr>
                <a:srgbClr val="000000"/>
              </a:buClr>
              <a:buSzPts val="1400"/>
              <a:buFont typeface="Calibri"/>
              <a:buAutoNum type="alphaLcParenR"/>
            </a:pPr>
            <a:r>
              <a:rPr lang="en-ID" sz="1400">
                <a:solidFill>
                  <a:srgbClr val="000000"/>
                </a:solidFill>
                <a:latin typeface="Arial Narrow"/>
                <a:ea typeface="Arial Narrow"/>
                <a:cs typeface="Arial Narrow"/>
                <a:sym typeface="Arial Narrow"/>
              </a:rPr>
              <a:t>Keluarga asuh;</a:t>
            </a:r>
            <a:endParaRPr sz="1400">
              <a:solidFill>
                <a:schemeClr val="dk1"/>
              </a:solidFill>
              <a:latin typeface="Arial Narrow"/>
              <a:ea typeface="Arial Narrow"/>
              <a:cs typeface="Arial Narrow"/>
              <a:sym typeface="Arial Narrow"/>
            </a:endParaRPr>
          </a:p>
          <a:p>
            <a:pPr indent="-342900" lvl="0" marL="720000" marR="0" rtl="0" algn="just">
              <a:spcBef>
                <a:spcPts val="0"/>
              </a:spcBef>
              <a:spcAft>
                <a:spcPts val="0"/>
              </a:spcAft>
              <a:buClr>
                <a:srgbClr val="000000"/>
              </a:buClr>
              <a:buSzPts val="1400"/>
              <a:buFont typeface="Calibri"/>
              <a:buAutoNum type="alphaLcParenR"/>
            </a:pPr>
            <a:r>
              <a:rPr lang="en-ID" sz="1400">
                <a:solidFill>
                  <a:srgbClr val="000000"/>
                </a:solidFill>
                <a:latin typeface="Arial Narrow"/>
                <a:ea typeface="Arial Narrow"/>
                <a:cs typeface="Arial Narrow"/>
                <a:sym typeface="Arial Narrow"/>
              </a:rPr>
              <a:t>Pengintegrasian melalui video perjuangan Polri dan Role model anggota Polri masa kini;</a:t>
            </a:r>
            <a:endParaRPr sz="1400">
              <a:solidFill>
                <a:schemeClr val="dk1"/>
              </a:solidFill>
              <a:latin typeface="Arial Narrow"/>
              <a:ea typeface="Arial Narrow"/>
              <a:cs typeface="Arial Narrow"/>
              <a:sym typeface="Arial Narrow"/>
            </a:endParaRPr>
          </a:p>
          <a:p>
            <a:pPr indent="-342900" lvl="0" marL="720000" marR="0" rtl="0" algn="just">
              <a:spcBef>
                <a:spcPts val="0"/>
              </a:spcBef>
              <a:spcAft>
                <a:spcPts val="0"/>
              </a:spcAft>
              <a:buClr>
                <a:srgbClr val="000000"/>
              </a:buClr>
              <a:buSzPts val="1400"/>
              <a:buFont typeface="Calibri"/>
              <a:buAutoNum type="alphaLcParenR"/>
            </a:pPr>
            <a:r>
              <a:rPr lang="en-ID" sz="1400">
                <a:solidFill>
                  <a:srgbClr val="000000"/>
                </a:solidFill>
                <a:latin typeface="Arial Narrow"/>
                <a:ea typeface="Arial Narrow"/>
                <a:cs typeface="Arial Narrow"/>
                <a:sym typeface="Arial Narrow"/>
              </a:rPr>
              <a:t>Kerja sama dengan akademisi / lembaga pendidikan lain.</a:t>
            </a:r>
            <a:endParaRPr sz="1400">
              <a:solidFill>
                <a:schemeClr val="dk1"/>
              </a:solidFill>
              <a:latin typeface="Arial Narrow"/>
              <a:ea typeface="Arial Narrow"/>
              <a:cs typeface="Arial Narrow"/>
              <a:sym typeface="Arial Narrow"/>
            </a:endParaRPr>
          </a:p>
          <a:p>
            <a:pPr indent="-342900" lvl="0" marL="720000" marR="0" rtl="0" algn="just">
              <a:spcBef>
                <a:spcPts val="0"/>
              </a:spcBef>
              <a:spcAft>
                <a:spcPts val="0"/>
              </a:spcAft>
              <a:buClr>
                <a:srgbClr val="000000"/>
              </a:buClr>
              <a:buSzPts val="1400"/>
              <a:buFont typeface="Calibri"/>
              <a:buAutoNum type="alphaLcParenR"/>
            </a:pPr>
            <a:r>
              <a:rPr lang="en-ID" sz="1400">
                <a:solidFill>
                  <a:srgbClr val="000000"/>
                </a:solidFill>
                <a:latin typeface="Arial Narrow"/>
                <a:ea typeface="Arial Narrow"/>
                <a:cs typeface="Arial Narrow"/>
                <a:sym typeface="Arial Narrow"/>
              </a:rPr>
              <a:t>Pelatihan konselor sebagai upaya peningkatan pelayanan terhadap siswa.</a:t>
            </a:r>
            <a:endParaRPr sz="1400">
              <a:solidFill>
                <a:srgbClr val="000000"/>
              </a:solidFill>
              <a:latin typeface="Arial Narrow"/>
              <a:ea typeface="Arial Narrow"/>
              <a:cs typeface="Arial Narrow"/>
              <a:sym typeface="Arial Narrow"/>
            </a:endParaRPr>
          </a:p>
          <a:p>
            <a:pPr indent="-342900" lvl="0" marL="342900" marR="0" rtl="0" algn="just">
              <a:spcBef>
                <a:spcPts val="0"/>
              </a:spcBef>
              <a:spcAft>
                <a:spcPts val="0"/>
              </a:spcAft>
              <a:buClr>
                <a:schemeClr val="dk1"/>
              </a:buClr>
              <a:buSzPts val="1400"/>
              <a:buFont typeface="Calibri"/>
              <a:buAutoNum type="arabicPeriod" startAt="2"/>
            </a:pPr>
            <a:r>
              <a:rPr b="1" i="1" lang="en-ID" sz="1400">
                <a:solidFill>
                  <a:schemeClr val="dk1"/>
                </a:solidFill>
                <a:latin typeface="Arial Narrow"/>
                <a:ea typeface="Arial Narrow"/>
                <a:cs typeface="Arial Narrow"/>
                <a:sym typeface="Arial Narrow"/>
              </a:rPr>
              <a:t>Place</a:t>
            </a:r>
            <a:endParaRPr b="1" sz="1400">
              <a:solidFill>
                <a:schemeClr val="dk1"/>
              </a:solidFill>
              <a:latin typeface="Arial Narrow"/>
              <a:ea typeface="Arial Narrow"/>
              <a:cs typeface="Arial Narrow"/>
              <a:sym typeface="Arial Narrow"/>
            </a:endParaRPr>
          </a:p>
          <a:p>
            <a:pPr indent="0" lvl="0" marL="360000" marR="0" rtl="0" algn="just">
              <a:spcBef>
                <a:spcPts val="0"/>
              </a:spcBef>
              <a:spcAft>
                <a:spcPts val="0"/>
              </a:spcAft>
              <a:buNone/>
            </a:pPr>
            <a:r>
              <a:rPr lang="en-ID" sz="1400">
                <a:solidFill>
                  <a:srgbClr val="000000"/>
                </a:solidFill>
                <a:latin typeface="Arial Narrow"/>
                <a:ea typeface="Arial Narrow"/>
                <a:cs typeface="Arial Narrow"/>
                <a:sym typeface="Arial Narrow"/>
              </a:rPr>
              <a:t>Sekolah Polisi Negara Polda Jatim dan di wilayah Jawa Timur.</a:t>
            </a:r>
            <a:endParaRPr sz="1400">
              <a:solidFill>
                <a:schemeClr val="dk1"/>
              </a:solidFill>
              <a:latin typeface="Arial Narrow"/>
              <a:ea typeface="Arial Narrow"/>
              <a:cs typeface="Arial Narrow"/>
              <a:sym typeface="Arial Narrow"/>
            </a:endParaRPr>
          </a:p>
          <a:p>
            <a:pPr indent="0" lvl="0" marL="0" marR="0" rtl="0" algn="just">
              <a:spcBef>
                <a:spcPts val="0"/>
              </a:spcBef>
              <a:spcAft>
                <a:spcPts val="0"/>
              </a:spcAft>
              <a:buClr>
                <a:schemeClr val="dk1"/>
              </a:buClr>
              <a:buSzPts val="1400"/>
              <a:buFont typeface="Calibri"/>
              <a:buAutoNum type="arabicPeriod" startAt="3"/>
            </a:pPr>
            <a:r>
              <a:rPr b="1" i="1" lang="en-ID" sz="1400">
                <a:solidFill>
                  <a:schemeClr val="dk1"/>
                </a:solidFill>
                <a:latin typeface="Arial Narrow"/>
                <a:ea typeface="Arial Narrow"/>
                <a:cs typeface="Arial Narrow"/>
                <a:sym typeface="Arial Narrow"/>
              </a:rPr>
              <a:t>Price</a:t>
            </a:r>
            <a:endParaRPr b="1" sz="1400">
              <a:solidFill>
                <a:schemeClr val="dk1"/>
              </a:solidFill>
              <a:latin typeface="Arial Narrow"/>
              <a:ea typeface="Arial Narrow"/>
              <a:cs typeface="Arial Narrow"/>
              <a:sym typeface="Arial Narrow"/>
            </a:endParaRPr>
          </a:p>
          <a:p>
            <a:pPr indent="0" lvl="0" marL="360000" marR="0" rtl="0" algn="l">
              <a:spcBef>
                <a:spcPts val="0"/>
              </a:spcBef>
              <a:spcAft>
                <a:spcPts val="0"/>
              </a:spcAft>
              <a:buNone/>
            </a:pPr>
            <a:r>
              <a:rPr lang="en-ID" sz="1400">
                <a:solidFill>
                  <a:srgbClr val="000000"/>
                </a:solidFill>
                <a:latin typeface="Arial Narrow"/>
                <a:ea typeface="Arial Narrow"/>
                <a:cs typeface="Arial Narrow"/>
                <a:sym typeface="Arial Narrow"/>
              </a:rPr>
              <a:t>Gratis atau tidak dipungut biaya.</a:t>
            </a:r>
            <a:endParaRPr sz="1400">
              <a:solidFill>
                <a:schemeClr val="dk1"/>
              </a:solidFill>
              <a:latin typeface="Arial Narrow"/>
              <a:ea typeface="Arial Narrow"/>
              <a:cs typeface="Arial Narrow"/>
              <a:sym typeface="Arial Narrow"/>
            </a:endParaRPr>
          </a:p>
          <a:p>
            <a:pPr indent="0" lvl="0" marL="0" marR="0" rtl="0" algn="just">
              <a:spcBef>
                <a:spcPts val="0"/>
              </a:spcBef>
              <a:spcAft>
                <a:spcPts val="0"/>
              </a:spcAft>
              <a:buClr>
                <a:schemeClr val="dk1"/>
              </a:buClr>
              <a:buSzPts val="1400"/>
              <a:buFont typeface="Calibri"/>
              <a:buAutoNum type="arabicPeriod" startAt="4"/>
            </a:pPr>
            <a:r>
              <a:rPr b="1" i="1" lang="en-ID" sz="1400">
                <a:solidFill>
                  <a:schemeClr val="dk1"/>
                </a:solidFill>
                <a:latin typeface="Arial Narrow"/>
                <a:ea typeface="Arial Narrow"/>
                <a:cs typeface="Arial Narrow"/>
                <a:sym typeface="Arial Narrow"/>
              </a:rPr>
              <a:t>Promotion</a:t>
            </a:r>
            <a:endParaRPr b="1" sz="1400">
              <a:solidFill>
                <a:schemeClr val="dk1"/>
              </a:solidFill>
              <a:latin typeface="Arial Narrow"/>
              <a:ea typeface="Arial Narrow"/>
              <a:cs typeface="Arial Narrow"/>
              <a:sym typeface="Arial Narrow"/>
            </a:endParaRPr>
          </a:p>
          <a:p>
            <a:pPr indent="0" lvl="0" marL="360000" marR="0" rtl="0" algn="just">
              <a:spcBef>
                <a:spcPts val="0"/>
              </a:spcBef>
              <a:spcAft>
                <a:spcPts val="0"/>
              </a:spcAft>
              <a:buNone/>
            </a:pPr>
            <a:r>
              <a:rPr lang="en-ID" sz="1400">
                <a:solidFill>
                  <a:srgbClr val="000000"/>
                </a:solidFill>
                <a:latin typeface="Arial Narrow"/>
                <a:ea typeface="Arial Narrow"/>
                <a:cs typeface="Arial Narrow"/>
                <a:sym typeface="Arial Narrow"/>
              </a:rPr>
              <a:t>Strategi komunikasi yang disesuaikan dengan kondisi yang ada, sosialisasi di medsos, media masa dan media online.</a:t>
            </a:r>
            <a:endParaRPr sz="1400">
              <a:solidFill>
                <a:schemeClr val="dk1"/>
              </a:solidFill>
              <a:latin typeface="Arial Narrow"/>
              <a:ea typeface="Arial Narrow"/>
              <a:cs typeface="Arial Narrow"/>
              <a:sym typeface="Arial Narrow"/>
            </a:endParaRPr>
          </a:p>
          <a:p>
            <a:pPr indent="-180000" lvl="0" marL="180000" marR="0" rtl="0" algn="just">
              <a:spcBef>
                <a:spcPts val="0"/>
              </a:spcBef>
              <a:spcAft>
                <a:spcPts val="0"/>
              </a:spcAft>
              <a:buClr>
                <a:schemeClr val="dk1"/>
              </a:buClr>
              <a:buSzPts val="1400"/>
              <a:buFont typeface="Calibri"/>
              <a:buAutoNum type="arabicPeriod" startAt="5"/>
            </a:pPr>
            <a:r>
              <a:rPr b="1" i="1" lang="en-ID" sz="1400">
                <a:solidFill>
                  <a:schemeClr val="dk1"/>
                </a:solidFill>
                <a:latin typeface="Arial Narrow"/>
                <a:ea typeface="Arial Narrow"/>
                <a:cs typeface="Arial Narrow"/>
                <a:sym typeface="Arial Narrow"/>
              </a:rPr>
              <a:t>Customer</a:t>
            </a:r>
            <a:endParaRPr b="1" sz="1400">
              <a:solidFill>
                <a:schemeClr val="dk1"/>
              </a:solidFill>
              <a:latin typeface="Arial Narrow"/>
              <a:ea typeface="Arial Narrow"/>
              <a:cs typeface="Arial Narrow"/>
              <a:sym typeface="Arial Narrow"/>
            </a:endParaRPr>
          </a:p>
          <a:p>
            <a:pPr indent="-342900" lvl="0" marL="720000" marR="0" rtl="0" algn="l">
              <a:spcBef>
                <a:spcPts val="0"/>
              </a:spcBef>
              <a:spcAft>
                <a:spcPts val="0"/>
              </a:spcAft>
              <a:buClr>
                <a:srgbClr val="000000"/>
              </a:buClr>
              <a:buSzPts val="1400"/>
              <a:buFont typeface="Calibri"/>
              <a:buAutoNum type="alphaLcParenR"/>
            </a:pPr>
            <a:r>
              <a:rPr lang="en-ID" sz="1400">
                <a:solidFill>
                  <a:srgbClr val="000000"/>
                </a:solidFill>
                <a:latin typeface="Arial Narrow"/>
                <a:ea typeface="Arial Narrow"/>
                <a:cs typeface="Arial Narrow"/>
                <a:sym typeface="Arial Narrow"/>
              </a:rPr>
              <a:t>Orang tua calon siswa polisi.</a:t>
            </a:r>
            <a:endParaRPr sz="1400">
              <a:solidFill>
                <a:schemeClr val="dk1"/>
              </a:solidFill>
              <a:latin typeface="Arial Narrow"/>
              <a:ea typeface="Arial Narrow"/>
              <a:cs typeface="Arial Narrow"/>
              <a:sym typeface="Arial Narrow"/>
            </a:endParaRPr>
          </a:p>
          <a:p>
            <a:pPr indent="-342900" lvl="0" marL="720000" marR="0" rtl="0" algn="l">
              <a:spcBef>
                <a:spcPts val="0"/>
              </a:spcBef>
              <a:spcAft>
                <a:spcPts val="0"/>
              </a:spcAft>
              <a:buClr>
                <a:srgbClr val="000000"/>
              </a:buClr>
              <a:buSzPts val="1400"/>
              <a:buFont typeface="Calibri"/>
              <a:buAutoNum type="alphaLcParenR"/>
            </a:pPr>
            <a:r>
              <a:rPr lang="en-ID" sz="1400">
                <a:solidFill>
                  <a:srgbClr val="000000"/>
                </a:solidFill>
                <a:latin typeface="Arial Narrow"/>
                <a:ea typeface="Arial Narrow"/>
                <a:cs typeface="Arial Narrow"/>
                <a:sym typeface="Arial Narrow"/>
              </a:rPr>
              <a:t>Seluruh lapisan masyarakat.</a:t>
            </a:r>
            <a:endParaRPr sz="1400">
              <a:solidFill>
                <a:schemeClr val="dk1"/>
              </a:solidFill>
              <a:latin typeface="Arial Narrow"/>
              <a:ea typeface="Arial Narrow"/>
              <a:cs typeface="Arial Narrow"/>
              <a:sym typeface="Arial Narrow"/>
            </a:endParaRPr>
          </a:p>
        </p:txBody>
      </p:sp>
      <p:sp>
        <p:nvSpPr>
          <p:cNvPr id="861" name="Google Shape;861;p19"/>
          <p:cNvSpPr txBox="1"/>
          <p:nvPr/>
        </p:nvSpPr>
        <p:spPr>
          <a:xfrm>
            <a:off x="5595067" y="935627"/>
            <a:ext cx="6646342" cy="505267"/>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1" i="0" lang="en-ID" sz="3200">
                <a:solidFill>
                  <a:srgbClr val="F8C300"/>
                </a:solidFill>
                <a:latin typeface="Arial Narrow"/>
                <a:ea typeface="Arial Narrow"/>
                <a:cs typeface="Arial Narrow"/>
                <a:sym typeface="Arial Narrow"/>
              </a:rPr>
              <a:t>STRATEGI MARKETING SEKTOR PUBLIC</a:t>
            </a:r>
            <a:endParaRPr b="1" i="0" sz="3200">
              <a:solidFill>
                <a:srgbClr val="F8C300"/>
              </a:solidFill>
              <a:latin typeface="Arial Narrow"/>
              <a:ea typeface="Arial Narrow"/>
              <a:cs typeface="Arial Narrow"/>
              <a:sym typeface="Arial Narr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 name="Shape 63"/>
        <p:cNvGrpSpPr/>
        <p:nvPr/>
      </p:nvGrpSpPr>
      <p:grpSpPr>
        <a:xfrm>
          <a:off x="0" y="0"/>
          <a:ext cx="0" cy="0"/>
          <a:chOff x="0" y="0"/>
          <a:chExt cx="0" cy="0"/>
        </a:xfrm>
      </p:grpSpPr>
      <p:pic>
        <p:nvPicPr>
          <p:cNvPr id="64" name="Google Shape;64;p2"/>
          <p:cNvPicPr preferRelativeResize="0"/>
          <p:nvPr/>
        </p:nvPicPr>
        <p:blipFill rotWithShape="1">
          <a:blip r:embed="rId3">
            <a:alphaModFix/>
          </a:blip>
          <a:srcRect b="48957" l="26000" r="184" t="26337"/>
          <a:stretch/>
        </p:blipFill>
        <p:spPr>
          <a:xfrm>
            <a:off x="0" y="0"/>
            <a:ext cx="12192000" cy="6858000"/>
          </a:xfrm>
          <a:prstGeom prst="rect">
            <a:avLst/>
          </a:prstGeom>
          <a:noFill/>
          <a:ln>
            <a:noFill/>
          </a:ln>
        </p:spPr>
      </p:pic>
      <p:pic>
        <p:nvPicPr>
          <p:cNvPr id="65" name="Google Shape;65;p2"/>
          <p:cNvPicPr preferRelativeResize="0"/>
          <p:nvPr/>
        </p:nvPicPr>
        <p:blipFill rotWithShape="1">
          <a:blip r:embed="rId4">
            <a:alphaModFix amt="85000"/>
          </a:blip>
          <a:srcRect b="0" l="0" r="0" t="1099"/>
          <a:stretch/>
        </p:blipFill>
        <p:spPr>
          <a:xfrm flipH="1">
            <a:off x="0" y="0"/>
            <a:ext cx="12192000" cy="6858001"/>
          </a:xfrm>
          <a:prstGeom prst="rect">
            <a:avLst/>
          </a:prstGeom>
          <a:noFill/>
          <a:ln>
            <a:noFill/>
          </a:ln>
        </p:spPr>
      </p:pic>
      <p:sp>
        <p:nvSpPr>
          <p:cNvPr id="66" name="Google Shape;66;p2"/>
          <p:cNvSpPr txBox="1"/>
          <p:nvPr/>
        </p:nvSpPr>
        <p:spPr>
          <a:xfrm>
            <a:off x="6705600" y="1557042"/>
            <a:ext cx="3718560" cy="500778"/>
          </a:xfrm>
          <a:prstGeom prst="rect">
            <a:avLst/>
          </a:prstGeom>
          <a:solidFill>
            <a:srgbClr val="FF0000"/>
          </a:solidFill>
          <a:ln>
            <a:noFill/>
          </a:ln>
        </p:spPr>
        <p:txBody>
          <a:bodyPr anchorCtr="0" anchor="t" bIns="0" lIns="0" spcFirstLastPara="1" rIns="0" wrap="square" tIns="38725">
            <a:spAutoFit/>
          </a:bodyPr>
          <a:lstStyle/>
          <a:p>
            <a:pPr indent="0" lvl="0" marL="107950" marR="0" rtl="0" algn="ctr">
              <a:lnSpc>
                <a:spcPct val="100000"/>
              </a:lnSpc>
              <a:spcBef>
                <a:spcPts val="0"/>
              </a:spcBef>
              <a:spcAft>
                <a:spcPts val="0"/>
              </a:spcAft>
              <a:buNone/>
            </a:pPr>
            <a:r>
              <a:rPr b="1" lang="en-ID" sz="3000">
                <a:solidFill>
                  <a:srgbClr val="FFFFFF"/>
                </a:solidFill>
                <a:latin typeface="Arial Narrow"/>
                <a:ea typeface="Arial Narrow"/>
                <a:cs typeface="Arial Narrow"/>
                <a:sym typeface="Arial Narrow"/>
              </a:rPr>
              <a:t>PROYEK PERUBAHAN</a:t>
            </a:r>
            <a:endParaRPr sz="3000">
              <a:solidFill>
                <a:schemeClr val="dk1"/>
              </a:solidFill>
              <a:latin typeface="Arial Narrow"/>
              <a:ea typeface="Arial Narrow"/>
              <a:cs typeface="Arial Narrow"/>
              <a:sym typeface="Arial Narrow"/>
            </a:endParaRPr>
          </a:p>
        </p:txBody>
      </p:sp>
      <p:grpSp>
        <p:nvGrpSpPr>
          <p:cNvPr id="67" name="Google Shape;67;p2"/>
          <p:cNvGrpSpPr/>
          <p:nvPr/>
        </p:nvGrpSpPr>
        <p:grpSpPr>
          <a:xfrm>
            <a:off x="7309396" y="219826"/>
            <a:ext cx="2653029" cy="1106685"/>
            <a:chOff x="4723151" y="283210"/>
            <a:chExt cx="4374493" cy="1614170"/>
          </a:xfrm>
        </p:grpSpPr>
        <p:pic>
          <p:nvPicPr>
            <p:cNvPr id="68" name="Google Shape;68;p2"/>
            <p:cNvPicPr preferRelativeResize="0"/>
            <p:nvPr/>
          </p:nvPicPr>
          <p:blipFill rotWithShape="1">
            <a:blip r:embed="rId5">
              <a:alphaModFix/>
            </a:blip>
            <a:srcRect b="0" l="0" r="0" t="0"/>
            <a:stretch/>
          </p:blipFill>
          <p:spPr>
            <a:xfrm>
              <a:off x="6477000" y="533400"/>
              <a:ext cx="2620644" cy="1179023"/>
            </a:xfrm>
            <a:prstGeom prst="rect">
              <a:avLst/>
            </a:prstGeom>
            <a:noFill/>
            <a:ln>
              <a:noFill/>
            </a:ln>
          </p:spPr>
        </p:pic>
        <p:pic>
          <p:nvPicPr>
            <p:cNvPr id="69" name="Google Shape;69;p2"/>
            <p:cNvPicPr preferRelativeResize="0"/>
            <p:nvPr/>
          </p:nvPicPr>
          <p:blipFill rotWithShape="1">
            <a:blip r:embed="rId6">
              <a:alphaModFix/>
            </a:blip>
            <a:srcRect b="0" l="0" r="0" t="0"/>
            <a:stretch/>
          </p:blipFill>
          <p:spPr>
            <a:xfrm>
              <a:off x="4723151" y="283210"/>
              <a:ext cx="1614170" cy="1614170"/>
            </a:xfrm>
            <a:prstGeom prst="rect">
              <a:avLst/>
            </a:prstGeom>
            <a:noFill/>
            <a:ln>
              <a:noFill/>
            </a:ln>
          </p:spPr>
        </p:pic>
      </p:grpSp>
      <p:sp>
        <p:nvSpPr>
          <p:cNvPr id="70" name="Google Shape;70;p2"/>
          <p:cNvSpPr txBox="1"/>
          <p:nvPr/>
        </p:nvSpPr>
        <p:spPr>
          <a:xfrm>
            <a:off x="5342668" y="2331792"/>
            <a:ext cx="6643073" cy="23467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D" sz="3600">
                <a:solidFill>
                  <a:srgbClr val="FFC000"/>
                </a:solidFill>
                <a:latin typeface="Arial Narrow"/>
                <a:ea typeface="Arial Narrow"/>
                <a:cs typeface="Arial Narrow"/>
                <a:sym typeface="Arial Narrow"/>
              </a:rPr>
              <a:t>OPTIMALISASI </a:t>
            </a:r>
            <a:endParaRPr/>
          </a:p>
          <a:p>
            <a:pPr indent="0" lvl="0" marL="0" marR="0" rtl="0" algn="ctr">
              <a:spcBef>
                <a:spcPts val="100"/>
              </a:spcBef>
              <a:spcAft>
                <a:spcPts val="0"/>
              </a:spcAft>
              <a:buNone/>
            </a:pPr>
            <a:r>
              <a:rPr b="1" lang="en-ID" sz="3600">
                <a:solidFill>
                  <a:srgbClr val="FFC000"/>
                </a:solidFill>
                <a:latin typeface="Arial Narrow"/>
                <a:ea typeface="Arial Narrow"/>
                <a:cs typeface="Arial Narrow"/>
                <a:sym typeface="Arial Narrow"/>
              </a:rPr>
              <a:t>PENINGKATAN KUALITAS</a:t>
            </a:r>
            <a:endParaRPr/>
          </a:p>
          <a:p>
            <a:pPr indent="0" lvl="0" marL="0" marR="0" rtl="0" algn="ctr">
              <a:spcBef>
                <a:spcPts val="100"/>
              </a:spcBef>
              <a:spcAft>
                <a:spcPts val="0"/>
              </a:spcAft>
              <a:buNone/>
            </a:pPr>
            <a:r>
              <a:rPr b="1" lang="en-ID" sz="3600">
                <a:solidFill>
                  <a:srgbClr val="FFC000"/>
                </a:solidFill>
                <a:latin typeface="Arial Narrow"/>
                <a:ea typeface="Arial Narrow"/>
                <a:cs typeface="Arial Narrow"/>
                <a:sym typeface="Arial Narrow"/>
              </a:rPr>
              <a:t>PELAYANAN TERHADAP SISWA</a:t>
            </a:r>
            <a:endParaRPr/>
          </a:p>
          <a:p>
            <a:pPr indent="0" lvl="0" marL="0" marR="0" rtl="0" algn="ctr">
              <a:spcBef>
                <a:spcPts val="100"/>
              </a:spcBef>
              <a:spcAft>
                <a:spcPts val="0"/>
              </a:spcAft>
              <a:buNone/>
            </a:pPr>
            <a:r>
              <a:rPr b="1" lang="en-ID" sz="3600">
                <a:solidFill>
                  <a:srgbClr val="FFC000"/>
                </a:solidFill>
                <a:latin typeface="Arial Narrow"/>
                <a:ea typeface="Arial Narrow"/>
                <a:cs typeface="Arial Narrow"/>
                <a:sym typeface="Arial Narrow"/>
              </a:rPr>
              <a:t>DIKTUK BINTARA POLRI</a:t>
            </a:r>
            <a:endParaRPr/>
          </a:p>
        </p:txBody>
      </p:sp>
      <p:sp>
        <p:nvSpPr>
          <p:cNvPr id="71" name="Google Shape;71;p2"/>
          <p:cNvSpPr txBox="1"/>
          <p:nvPr/>
        </p:nvSpPr>
        <p:spPr>
          <a:xfrm>
            <a:off x="5814323" y="4538935"/>
            <a:ext cx="569976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23421"/>
              </a:lnSpc>
              <a:spcBef>
                <a:spcPts val="0"/>
              </a:spcBef>
              <a:spcAft>
                <a:spcPts val="0"/>
              </a:spcAft>
              <a:buNone/>
            </a:pPr>
            <a:r>
              <a:rPr b="1" lang="en-ID" sz="3800">
                <a:solidFill>
                  <a:schemeClr val="lt1"/>
                </a:solidFill>
                <a:latin typeface="Arial Narrow"/>
                <a:ea typeface="Arial Narrow"/>
                <a:cs typeface="Arial Narrow"/>
                <a:sym typeface="Arial Narrow"/>
              </a:rPr>
              <a:t>DI SPN POLDA JAWA TIMUR</a:t>
            </a:r>
            <a:endParaRPr/>
          </a:p>
        </p:txBody>
      </p:sp>
      <p:sp>
        <p:nvSpPr>
          <p:cNvPr id="72" name="Google Shape;72;p2"/>
          <p:cNvSpPr/>
          <p:nvPr/>
        </p:nvSpPr>
        <p:spPr>
          <a:xfrm flipH="1">
            <a:off x="0" y="4217723"/>
            <a:ext cx="2087880" cy="2133600"/>
          </a:xfrm>
          <a:custGeom>
            <a:rect b="b" l="l" r="r" t="t"/>
            <a:pathLst>
              <a:path extrusionOk="0" h="2133600" w="1950720">
                <a:moveTo>
                  <a:pt x="1950720" y="0"/>
                </a:moveTo>
                <a:lnTo>
                  <a:pt x="720090" y="0"/>
                </a:lnTo>
                <a:lnTo>
                  <a:pt x="0" y="2133600"/>
                </a:lnTo>
                <a:lnTo>
                  <a:pt x="1950720" y="2133600"/>
                </a:lnTo>
                <a:lnTo>
                  <a:pt x="1950720" y="0"/>
                </a:lnTo>
                <a:close/>
              </a:path>
            </a:pathLst>
          </a:custGeom>
          <a:solidFill>
            <a:srgbClr val="EC7C30">
              <a:alpha val="6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3" name="Google Shape;73;p2"/>
          <p:cNvPicPr preferRelativeResize="0"/>
          <p:nvPr/>
        </p:nvPicPr>
        <p:blipFill rotWithShape="1">
          <a:blip r:embed="rId7">
            <a:alphaModFix/>
          </a:blip>
          <a:srcRect b="0" l="0" r="0" t="0"/>
          <a:stretch/>
        </p:blipFill>
        <p:spPr>
          <a:xfrm>
            <a:off x="9771202" y="6030013"/>
            <a:ext cx="2087880" cy="642620"/>
          </a:xfrm>
          <a:prstGeom prst="rect">
            <a:avLst/>
          </a:prstGeom>
          <a:noFill/>
          <a:ln>
            <a:noFill/>
          </a:ln>
        </p:spPr>
      </p:pic>
      <p:pic>
        <p:nvPicPr>
          <p:cNvPr id="74" name="Google Shape;74;p2"/>
          <p:cNvPicPr preferRelativeResize="0"/>
          <p:nvPr/>
        </p:nvPicPr>
        <p:blipFill rotWithShape="1">
          <a:blip r:embed="rId8">
            <a:alphaModFix/>
          </a:blip>
          <a:srcRect b="1266" l="0" r="0" t="0"/>
          <a:stretch/>
        </p:blipFill>
        <p:spPr>
          <a:xfrm>
            <a:off x="-8940" y="506678"/>
            <a:ext cx="6356066" cy="6351322"/>
          </a:xfrm>
          <a:prstGeom prst="rect">
            <a:avLst/>
          </a:prstGeom>
          <a:noFill/>
          <a:ln>
            <a:noFill/>
          </a:ln>
        </p:spPr>
      </p:pic>
      <p:sp>
        <p:nvSpPr>
          <p:cNvPr id="75" name="Google Shape;75;p2"/>
          <p:cNvSpPr txBox="1"/>
          <p:nvPr/>
        </p:nvSpPr>
        <p:spPr>
          <a:xfrm>
            <a:off x="2461806" y="5822102"/>
            <a:ext cx="4847590" cy="874598"/>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None/>
            </a:pPr>
            <a:r>
              <a:rPr b="1" lang="en-ID" sz="2800" u="sng">
                <a:solidFill>
                  <a:srgbClr val="FFFFFF"/>
                </a:solidFill>
                <a:latin typeface="Arial Narrow"/>
                <a:ea typeface="Arial Narrow"/>
                <a:cs typeface="Arial Narrow"/>
                <a:sym typeface="Arial Narrow"/>
              </a:rPr>
              <a:t>AGUNG SETYONO, S.S., M.H.</a:t>
            </a:r>
            <a:endParaRPr/>
          </a:p>
          <a:p>
            <a:pPr indent="0" lvl="0" marL="0" marR="0" rtl="0" algn="ctr">
              <a:lnSpc>
                <a:spcPct val="100000"/>
              </a:lnSpc>
              <a:spcBef>
                <a:spcPts val="0"/>
              </a:spcBef>
              <a:spcAft>
                <a:spcPts val="0"/>
              </a:spcAft>
              <a:buNone/>
            </a:pPr>
            <a:r>
              <a:rPr b="1" lang="en-ID" sz="2800">
                <a:solidFill>
                  <a:srgbClr val="FFFFFF"/>
                </a:solidFill>
                <a:latin typeface="Arial Narrow"/>
                <a:ea typeface="Arial Narrow"/>
                <a:cs typeface="Arial Narrow"/>
                <a:sym typeface="Arial Narrow"/>
              </a:rPr>
              <a:t>20240707012312</a:t>
            </a:r>
            <a:endParaRPr sz="2200">
              <a:solidFill>
                <a:schemeClr val="dk1"/>
              </a:solidFill>
              <a:latin typeface="Tahoma"/>
              <a:ea typeface="Tahoma"/>
              <a:cs typeface="Tahoma"/>
              <a:sym typeface="Tahom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id="866" name="Google Shape;866;p20"/>
          <p:cNvPicPr preferRelativeResize="0"/>
          <p:nvPr/>
        </p:nvPicPr>
        <p:blipFill rotWithShape="1">
          <a:blip r:embed="rId3">
            <a:alphaModFix amt="20000"/>
          </a:blip>
          <a:srcRect b="0" l="0" r="0" t="0"/>
          <a:stretch/>
        </p:blipFill>
        <p:spPr>
          <a:xfrm>
            <a:off x="0" y="795846"/>
            <a:ext cx="12191999" cy="6013145"/>
          </a:xfrm>
          <a:prstGeom prst="rect">
            <a:avLst/>
          </a:prstGeom>
          <a:noFill/>
          <a:ln>
            <a:noFill/>
          </a:ln>
        </p:spPr>
      </p:pic>
      <p:pic>
        <p:nvPicPr>
          <p:cNvPr id="867" name="Google Shape;867;p20"/>
          <p:cNvPicPr preferRelativeResize="0"/>
          <p:nvPr/>
        </p:nvPicPr>
        <p:blipFill rotWithShape="1">
          <a:blip r:embed="rId4">
            <a:alphaModFix amt="85000"/>
          </a:blip>
          <a:srcRect b="0" l="0" r="0" t="0"/>
          <a:stretch/>
        </p:blipFill>
        <p:spPr>
          <a:xfrm>
            <a:off x="2541" y="1090919"/>
            <a:ext cx="12184377" cy="3789823"/>
          </a:xfrm>
          <a:prstGeom prst="rect">
            <a:avLst/>
          </a:prstGeom>
          <a:noFill/>
          <a:ln>
            <a:noFill/>
          </a:ln>
        </p:spPr>
      </p:pic>
      <p:pic>
        <p:nvPicPr>
          <p:cNvPr id="868" name="Google Shape;868;p20"/>
          <p:cNvPicPr preferRelativeResize="0"/>
          <p:nvPr/>
        </p:nvPicPr>
        <p:blipFill rotWithShape="1">
          <a:blip r:embed="rId5">
            <a:alphaModFix/>
          </a:blip>
          <a:srcRect b="0" l="0" r="0" t="0"/>
          <a:stretch/>
        </p:blipFill>
        <p:spPr>
          <a:xfrm>
            <a:off x="10413856" y="0"/>
            <a:ext cx="1778143" cy="1547177"/>
          </a:xfrm>
          <a:prstGeom prst="rect">
            <a:avLst/>
          </a:prstGeom>
          <a:noFill/>
          <a:ln>
            <a:noFill/>
          </a:ln>
        </p:spPr>
      </p:pic>
      <p:sp>
        <p:nvSpPr>
          <p:cNvPr id="869" name="Google Shape;869;p20"/>
          <p:cNvSpPr/>
          <p:nvPr/>
        </p:nvSpPr>
        <p:spPr>
          <a:xfrm>
            <a:off x="2133600" y="100511"/>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70" name="Google Shape;870;p20"/>
          <p:cNvGrpSpPr/>
          <p:nvPr/>
        </p:nvGrpSpPr>
        <p:grpSpPr>
          <a:xfrm>
            <a:off x="0" y="6316979"/>
            <a:ext cx="12191998" cy="541016"/>
            <a:chOff x="0" y="6316979"/>
            <a:chExt cx="12191998" cy="541016"/>
          </a:xfrm>
        </p:grpSpPr>
        <p:sp>
          <p:nvSpPr>
            <p:cNvPr id="871" name="Google Shape;871;p20"/>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2" name="Google Shape;872;p20"/>
            <p:cNvSpPr/>
            <p:nvPr/>
          </p:nvSpPr>
          <p:spPr>
            <a:xfrm>
              <a:off x="3840479" y="6540499"/>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3" name="Google Shape;873;p20"/>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74" name="Google Shape;874;p20"/>
            <p:cNvPicPr preferRelativeResize="0"/>
            <p:nvPr/>
          </p:nvPicPr>
          <p:blipFill rotWithShape="1">
            <a:blip r:embed="rId6">
              <a:alphaModFix/>
            </a:blip>
            <a:srcRect b="0" l="0" r="0" t="0"/>
            <a:stretch/>
          </p:blipFill>
          <p:spPr>
            <a:xfrm>
              <a:off x="11300459" y="6316979"/>
              <a:ext cx="528320" cy="541016"/>
            </a:xfrm>
            <a:prstGeom prst="rect">
              <a:avLst/>
            </a:prstGeom>
            <a:noFill/>
            <a:ln>
              <a:noFill/>
            </a:ln>
          </p:spPr>
        </p:pic>
      </p:grpSp>
      <p:sp>
        <p:nvSpPr>
          <p:cNvPr id="875" name="Google Shape;875;p20"/>
          <p:cNvSpPr txBox="1"/>
          <p:nvPr/>
        </p:nvSpPr>
        <p:spPr>
          <a:xfrm>
            <a:off x="3102734" y="4866169"/>
            <a:ext cx="1822131" cy="1243930"/>
          </a:xfrm>
          <a:prstGeom prst="rect">
            <a:avLst/>
          </a:prstGeom>
          <a:noFill/>
          <a:ln>
            <a:noFill/>
          </a:ln>
        </p:spPr>
        <p:txBody>
          <a:bodyPr anchorCtr="0" anchor="t" bIns="0" lIns="0" spcFirstLastPara="1" rIns="0" wrap="square" tIns="12700">
            <a:spAutoFit/>
          </a:bodyPr>
          <a:lstStyle/>
          <a:p>
            <a:pPr indent="-180340" lvl="0" marL="193040" marR="5080" rtl="0" algn="l">
              <a:lnSpc>
                <a:spcPct val="100000"/>
              </a:lnSpc>
              <a:spcBef>
                <a:spcPts val="0"/>
              </a:spcBef>
              <a:spcAft>
                <a:spcPts val="0"/>
              </a:spcAft>
              <a:buClr>
                <a:schemeClr val="dk1"/>
              </a:buClr>
              <a:buSzPts val="2000"/>
              <a:buFont typeface="Arial"/>
              <a:buChar char="•"/>
            </a:pPr>
            <a:r>
              <a:rPr b="1" lang="en-ID" sz="2000">
                <a:solidFill>
                  <a:schemeClr val="dk1"/>
                </a:solidFill>
                <a:latin typeface="Arial Narrow"/>
                <a:ea typeface="Arial Narrow"/>
                <a:cs typeface="Arial Narrow"/>
                <a:sym typeface="Arial Narrow"/>
              </a:rPr>
              <a:t>DUKUNGAN PENUH DARI WAKA POLDA JATIM</a:t>
            </a:r>
            <a:endParaRPr sz="2000">
              <a:solidFill>
                <a:schemeClr val="dk1"/>
              </a:solidFill>
              <a:latin typeface="Arial Narrow"/>
              <a:ea typeface="Arial Narrow"/>
              <a:cs typeface="Arial Narrow"/>
              <a:sym typeface="Arial Narrow"/>
            </a:endParaRPr>
          </a:p>
        </p:txBody>
      </p:sp>
      <p:sp>
        <p:nvSpPr>
          <p:cNvPr id="876" name="Google Shape;876;p20"/>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18</a:t>
            </a:r>
            <a:endParaRPr/>
          </a:p>
        </p:txBody>
      </p:sp>
      <p:sp>
        <p:nvSpPr>
          <p:cNvPr id="877" name="Google Shape;877;p20"/>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878" name="Google Shape;878;p20"/>
          <p:cNvSpPr/>
          <p:nvPr/>
        </p:nvSpPr>
        <p:spPr>
          <a:xfrm>
            <a:off x="2233776" y="214871"/>
            <a:ext cx="6832246" cy="619760"/>
          </a:xfrm>
          <a:custGeom>
            <a:rect b="b" l="l" r="r" t="t"/>
            <a:pathLst>
              <a:path extrusionOk="0" h="619760" w="9779000">
                <a:moveTo>
                  <a:pt x="9779000" y="0"/>
                </a:moveTo>
                <a:lnTo>
                  <a:pt x="0" y="0"/>
                </a:lnTo>
                <a:lnTo>
                  <a:pt x="0" y="619760"/>
                </a:lnTo>
                <a:lnTo>
                  <a:pt x="9624060" y="619760"/>
                </a:lnTo>
                <a:lnTo>
                  <a:pt x="97790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9" name="Google Shape;879;p20"/>
          <p:cNvSpPr txBox="1"/>
          <p:nvPr/>
        </p:nvSpPr>
        <p:spPr>
          <a:xfrm>
            <a:off x="2315887" y="379257"/>
            <a:ext cx="6474905" cy="320601"/>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2000">
                <a:solidFill>
                  <a:srgbClr val="FFFFFF"/>
                </a:solidFill>
                <a:latin typeface="Libre Franklin Medium"/>
                <a:ea typeface="Libre Franklin Medium"/>
                <a:cs typeface="Libre Franklin Medium"/>
                <a:sym typeface="Libre Franklin Medium"/>
              </a:rPr>
              <a:t>LAMPIRAN DOKUMEN : </a:t>
            </a:r>
            <a:r>
              <a:rPr lang="en-ID" sz="2000">
                <a:solidFill>
                  <a:srgbClr val="FFFF00"/>
                </a:solidFill>
                <a:latin typeface="Libre Franklin Medium"/>
                <a:ea typeface="Libre Franklin Medium"/>
                <a:cs typeface="Libre Franklin Medium"/>
                <a:sym typeface="Libre Franklin Medium"/>
              </a:rPr>
              <a:t>DUKUNGAN PARA STAKEHOLDER</a:t>
            </a:r>
            <a:endParaRPr sz="2000">
              <a:solidFill>
                <a:srgbClr val="FFFF00"/>
              </a:solidFill>
              <a:latin typeface="Libre Franklin Medium"/>
              <a:ea typeface="Libre Franklin Medium"/>
              <a:cs typeface="Libre Franklin Medium"/>
              <a:sym typeface="Libre Franklin Medium"/>
            </a:endParaRPr>
          </a:p>
        </p:txBody>
      </p:sp>
      <p:grpSp>
        <p:nvGrpSpPr>
          <p:cNvPr id="880" name="Google Shape;880;p20"/>
          <p:cNvGrpSpPr/>
          <p:nvPr/>
        </p:nvGrpSpPr>
        <p:grpSpPr>
          <a:xfrm>
            <a:off x="219678" y="97127"/>
            <a:ext cx="1712586" cy="789141"/>
            <a:chOff x="4723151" y="283210"/>
            <a:chExt cx="4374493" cy="1614170"/>
          </a:xfrm>
        </p:grpSpPr>
        <p:pic>
          <p:nvPicPr>
            <p:cNvPr id="881" name="Google Shape;881;p20"/>
            <p:cNvPicPr preferRelativeResize="0"/>
            <p:nvPr/>
          </p:nvPicPr>
          <p:blipFill rotWithShape="1">
            <a:blip r:embed="rId7">
              <a:alphaModFix/>
            </a:blip>
            <a:srcRect b="0" l="0" r="0" t="0"/>
            <a:stretch/>
          </p:blipFill>
          <p:spPr>
            <a:xfrm>
              <a:off x="6477000" y="533400"/>
              <a:ext cx="2620644" cy="1179023"/>
            </a:xfrm>
            <a:prstGeom prst="rect">
              <a:avLst/>
            </a:prstGeom>
            <a:noFill/>
            <a:ln>
              <a:noFill/>
            </a:ln>
          </p:spPr>
        </p:pic>
        <p:pic>
          <p:nvPicPr>
            <p:cNvPr id="882" name="Google Shape;882;p20"/>
            <p:cNvPicPr preferRelativeResize="0"/>
            <p:nvPr/>
          </p:nvPicPr>
          <p:blipFill rotWithShape="1">
            <a:blip r:embed="rId8">
              <a:alphaModFix/>
            </a:blip>
            <a:srcRect b="0" l="0" r="0" t="0"/>
            <a:stretch/>
          </p:blipFill>
          <p:spPr>
            <a:xfrm>
              <a:off x="4723151" y="283210"/>
              <a:ext cx="1614170" cy="1614170"/>
            </a:xfrm>
            <a:prstGeom prst="rect">
              <a:avLst/>
            </a:prstGeom>
            <a:noFill/>
            <a:ln>
              <a:noFill/>
            </a:ln>
          </p:spPr>
        </p:pic>
      </p:grpSp>
      <p:pic>
        <p:nvPicPr>
          <p:cNvPr id="883" name="Google Shape;883;p20"/>
          <p:cNvPicPr preferRelativeResize="0"/>
          <p:nvPr/>
        </p:nvPicPr>
        <p:blipFill rotWithShape="1">
          <a:blip r:embed="rId9">
            <a:alphaModFix/>
          </a:blip>
          <a:srcRect b="0" l="0" r="0" t="0"/>
          <a:stretch/>
        </p:blipFill>
        <p:spPr>
          <a:xfrm>
            <a:off x="454541" y="2971800"/>
            <a:ext cx="1901649" cy="1703179"/>
          </a:xfrm>
          <a:prstGeom prst="roundRect">
            <a:avLst>
              <a:gd fmla="val 11111" name="adj"/>
            </a:avLst>
          </a:prstGeom>
          <a:noFill/>
          <a:ln cap="rnd" cmpd="sng" w="190500">
            <a:solidFill>
              <a:srgbClr val="C8C6BD"/>
            </a:solidFill>
            <a:prstDash val="solid"/>
            <a:round/>
            <a:headEnd len="sm" w="sm" type="none"/>
            <a:tailEnd len="sm" w="sm" type="none"/>
          </a:ln>
          <a:effectLst>
            <a:outerShdw blurRad="101600" rotWithShape="0" algn="tl" dir="7200000" dist="50800">
              <a:srgbClr val="000000">
                <a:alpha val="44705"/>
              </a:srgbClr>
            </a:outerShdw>
          </a:effectLst>
        </p:spPr>
      </p:pic>
      <p:pic>
        <p:nvPicPr>
          <p:cNvPr id="884" name="Google Shape;884;p20"/>
          <p:cNvPicPr preferRelativeResize="0"/>
          <p:nvPr/>
        </p:nvPicPr>
        <p:blipFill rotWithShape="1">
          <a:blip r:embed="rId10">
            <a:alphaModFix/>
          </a:blip>
          <a:srcRect b="0" l="0" r="0" t="0"/>
          <a:stretch/>
        </p:blipFill>
        <p:spPr>
          <a:xfrm>
            <a:off x="3056916" y="1429108"/>
            <a:ext cx="1743685" cy="3245871"/>
          </a:xfrm>
          <a:prstGeom prst="roundRect">
            <a:avLst>
              <a:gd fmla="val 11111" name="adj"/>
            </a:avLst>
          </a:prstGeom>
          <a:noFill/>
          <a:ln cap="rnd" cmpd="sng" w="190500">
            <a:solidFill>
              <a:srgbClr val="C8C6BD"/>
            </a:solidFill>
            <a:prstDash val="solid"/>
            <a:round/>
            <a:headEnd len="sm" w="sm" type="none"/>
            <a:tailEnd len="sm" w="sm" type="none"/>
          </a:ln>
          <a:effectLst>
            <a:outerShdw blurRad="101600" rotWithShape="0" algn="tl" dir="7200000" dist="50800">
              <a:srgbClr val="000000">
                <a:alpha val="44705"/>
              </a:srgbClr>
            </a:outerShdw>
          </a:effectLst>
        </p:spPr>
      </p:pic>
      <p:sp>
        <p:nvSpPr>
          <p:cNvPr id="885" name="Google Shape;885;p20"/>
          <p:cNvSpPr/>
          <p:nvPr/>
        </p:nvSpPr>
        <p:spPr>
          <a:xfrm>
            <a:off x="3040858" y="1375516"/>
            <a:ext cx="2327070" cy="3299464"/>
          </a:xfrm>
          <a:custGeom>
            <a:rect b="b" l="l" r="r" t="t"/>
            <a:pathLst>
              <a:path extrusionOk="0" h="1244600" w="2148840">
                <a:moveTo>
                  <a:pt x="1543939" y="0"/>
                </a:moveTo>
                <a:lnTo>
                  <a:pt x="121856" y="0"/>
                </a:lnTo>
                <a:lnTo>
                  <a:pt x="97370" y="2539"/>
                </a:lnTo>
                <a:lnTo>
                  <a:pt x="52959" y="22860"/>
                </a:lnTo>
                <a:lnTo>
                  <a:pt x="20180" y="57150"/>
                </a:lnTo>
                <a:lnTo>
                  <a:pt x="2374" y="102869"/>
                </a:lnTo>
                <a:lnTo>
                  <a:pt x="0" y="128269"/>
                </a:lnTo>
                <a:lnTo>
                  <a:pt x="0" y="1115060"/>
                </a:lnTo>
                <a:lnTo>
                  <a:pt x="5207" y="1153160"/>
                </a:lnTo>
                <a:lnTo>
                  <a:pt x="34658" y="1206500"/>
                </a:lnTo>
                <a:lnTo>
                  <a:pt x="43154" y="1214120"/>
                </a:lnTo>
                <a:lnTo>
                  <a:pt x="52590" y="1223010"/>
                </a:lnTo>
                <a:lnTo>
                  <a:pt x="62852" y="1229360"/>
                </a:lnTo>
                <a:lnTo>
                  <a:pt x="73621" y="1234439"/>
                </a:lnTo>
                <a:lnTo>
                  <a:pt x="85077" y="1239520"/>
                </a:lnTo>
                <a:lnTo>
                  <a:pt x="109639" y="1244600"/>
                </a:lnTo>
                <a:lnTo>
                  <a:pt x="1556003" y="1244600"/>
                </a:lnTo>
                <a:lnTo>
                  <a:pt x="1601977" y="1229360"/>
                </a:lnTo>
                <a:lnTo>
                  <a:pt x="1636812" y="1198879"/>
                </a:lnTo>
                <a:lnTo>
                  <a:pt x="115735" y="1198879"/>
                </a:lnTo>
                <a:lnTo>
                  <a:pt x="105638" y="1197610"/>
                </a:lnTo>
                <a:lnTo>
                  <a:pt x="108064" y="1197610"/>
                </a:lnTo>
                <a:lnTo>
                  <a:pt x="103206" y="1196339"/>
                </a:lnTo>
                <a:lnTo>
                  <a:pt x="100634" y="1196339"/>
                </a:lnTo>
                <a:lnTo>
                  <a:pt x="94479" y="1193800"/>
                </a:lnTo>
                <a:lnTo>
                  <a:pt x="93548" y="1193800"/>
                </a:lnTo>
                <a:lnTo>
                  <a:pt x="87042" y="1189990"/>
                </a:lnTo>
                <a:lnTo>
                  <a:pt x="80698" y="1186179"/>
                </a:lnTo>
                <a:lnTo>
                  <a:pt x="80518" y="1186179"/>
                </a:lnTo>
                <a:lnTo>
                  <a:pt x="78625" y="1184910"/>
                </a:lnTo>
                <a:lnTo>
                  <a:pt x="78994" y="1184910"/>
                </a:lnTo>
                <a:lnTo>
                  <a:pt x="72898" y="1179829"/>
                </a:lnTo>
                <a:lnTo>
                  <a:pt x="73258" y="1179829"/>
                </a:lnTo>
                <a:lnTo>
                  <a:pt x="69082" y="1176020"/>
                </a:lnTo>
                <a:lnTo>
                  <a:pt x="67690" y="1174750"/>
                </a:lnTo>
                <a:lnTo>
                  <a:pt x="67987" y="1174750"/>
                </a:lnTo>
                <a:lnTo>
                  <a:pt x="64799" y="1170939"/>
                </a:lnTo>
                <a:lnTo>
                  <a:pt x="64071" y="1170939"/>
                </a:lnTo>
                <a:lnTo>
                  <a:pt x="58445" y="1162050"/>
                </a:lnTo>
                <a:lnTo>
                  <a:pt x="58728" y="1162050"/>
                </a:lnTo>
                <a:lnTo>
                  <a:pt x="55898" y="1156970"/>
                </a:lnTo>
                <a:lnTo>
                  <a:pt x="55537" y="1156970"/>
                </a:lnTo>
                <a:lnTo>
                  <a:pt x="51447" y="1148079"/>
                </a:lnTo>
                <a:lnTo>
                  <a:pt x="51779" y="1148079"/>
                </a:lnTo>
                <a:lnTo>
                  <a:pt x="49755" y="1141729"/>
                </a:lnTo>
                <a:lnTo>
                  <a:pt x="49517" y="1141729"/>
                </a:lnTo>
                <a:lnTo>
                  <a:pt x="47129" y="1131570"/>
                </a:lnTo>
                <a:lnTo>
                  <a:pt x="47294" y="1131570"/>
                </a:lnTo>
                <a:lnTo>
                  <a:pt x="46342" y="1125220"/>
                </a:lnTo>
                <a:lnTo>
                  <a:pt x="46177" y="1125220"/>
                </a:lnTo>
                <a:lnTo>
                  <a:pt x="46062" y="1123875"/>
                </a:lnTo>
                <a:lnTo>
                  <a:pt x="46069" y="1122679"/>
                </a:lnTo>
                <a:lnTo>
                  <a:pt x="45748" y="1115060"/>
                </a:lnTo>
                <a:lnTo>
                  <a:pt x="45694" y="129539"/>
                </a:lnTo>
                <a:lnTo>
                  <a:pt x="46116" y="120650"/>
                </a:lnTo>
                <a:lnTo>
                  <a:pt x="45961" y="120650"/>
                </a:lnTo>
                <a:lnTo>
                  <a:pt x="47485" y="110489"/>
                </a:lnTo>
                <a:lnTo>
                  <a:pt x="47701" y="110489"/>
                </a:lnTo>
                <a:lnTo>
                  <a:pt x="49193" y="104139"/>
                </a:lnTo>
                <a:lnTo>
                  <a:pt x="48933" y="104139"/>
                </a:lnTo>
                <a:lnTo>
                  <a:pt x="52171" y="93980"/>
                </a:lnTo>
                <a:lnTo>
                  <a:pt x="52552" y="93980"/>
                </a:lnTo>
                <a:lnTo>
                  <a:pt x="54889" y="88900"/>
                </a:lnTo>
                <a:lnTo>
                  <a:pt x="54419" y="88900"/>
                </a:lnTo>
                <a:lnTo>
                  <a:pt x="58547" y="82550"/>
                </a:lnTo>
                <a:lnTo>
                  <a:pt x="58305" y="82550"/>
                </a:lnTo>
                <a:lnTo>
                  <a:pt x="62994" y="76200"/>
                </a:lnTo>
                <a:lnTo>
                  <a:pt x="62484" y="76200"/>
                </a:lnTo>
                <a:lnTo>
                  <a:pt x="67807" y="69850"/>
                </a:lnTo>
                <a:lnTo>
                  <a:pt x="67462" y="69850"/>
                </a:lnTo>
                <a:lnTo>
                  <a:pt x="73030" y="64769"/>
                </a:lnTo>
                <a:lnTo>
                  <a:pt x="72491" y="64769"/>
                </a:lnTo>
                <a:lnTo>
                  <a:pt x="80111" y="59689"/>
                </a:lnTo>
                <a:lnTo>
                  <a:pt x="80391" y="59689"/>
                </a:lnTo>
                <a:lnTo>
                  <a:pt x="86601" y="55880"/>
                </a:lnTo>
                <a:lnTo>
                  <a:pt x="84709" y="55880"/>
                </a:lnTo>
                <a:lnTo>
                  <a:pt x="93370" y="52069"/>
                </a:lnTo>
                <a:lnTo>
                  <a:pt x="94090" y="52069"/>
                </a:lnTo>
                <a:lnTo>
                  <a:pt x="100253" y="49530"/>
                </a:lnTo>
                <a:lnTo>
                  <a:pt x="103003" y="49530"/>
                </a:lnTo>
                <a:lnTo>
                  <a:pt x="107861" y="48260"/>
                </a:lnTo>
                <a:lnTo>
                  <a:pt x="105422" y="48260"/>
                </a:lnTo>
                <a:lnTo>
                  <a:pt x="115519" y="46989"/>
                </a:lnTo>
                <a:lnTo>
                  <a:pt x="113360" y="46989"/>
                </a:lnTo>
                <a:lnTo>
                  <a:pt x="123748" y="45719"/>
                </a:lnTo>
                <a:lnTo>
                  <a:pt x="1636667" y="45719"/>
                </a:lnTo>
                <a:lnTo>
                  <a:pt x="1629918" y="38100"/>
                </a:lnTo>
                <a:lnTo>
                  <a:pt x="1590928" y="10160"/>
                </a:lnTo>
                <a:lnTo>
                  <a:pt x="1555877" y="1269"/>
                </a:lnTo>
                <a:lnTo>
                  <a:pt x="1543939" y="0"/>
                </a:lnTo>
                <a:close/>
              </a:path>
              <a:path extrusionOk="0" h="1244600" w="2148840">
                <a:moveTo>
                  <a:pt x="1559433" y="1197610"/>
                </a:moveTo>
                <a:lnTo>
                  <a:pt x="1549653" y="1198879"/>
                </a:lnTo>
                <a:lnTo>
                  <a:pt x="1556893" y="1198879"/>
                </a:lnTo>
                <a:lnTo>
                  <a:pt x="1559433" y="1197610"/>
                </a:lnTo>
                <a:close/>
              </a:path>
              <a:path extrusionOk="0" h="1244600" w="2148840">
                <a:moveTo>
                  <a:pt x="1566418" y="1195070"/>
                </a:moveTo>
                <a:lnTo>
                  <a:pt x="1556893" y="1198879"/>
                </a:lnTo>
                <a:lnTo>
                  <a:pt x="1636812" y="1198879"/>
                </a:lnTo>
                <a:lnTo>
                  <a:pt x="1637919" y="1197610"/>
                </a:lnTo>
                <a:lnTo>
                  <a:pt x="1638792" y="1196339"/>
                </a:lnTo>
                <a:lnTo>
                  <a:pt x="1564132" y="1196339"/>
                </a:lnTo>
                <a:lnTo>
                  <a:pt x="1566418" y="1195070"/>
                </a:lnTo>
                <a:close/>
              </a:path>
              <a:path extrusionOk="0" h="1244600" w="2148840">
                <a:moveTo>
                  <a:pt x="98348" y="1195070"/>
                </a:moveTo>
                <a:lnTo>
                  <a:pt x="100634" y="1196339"/>
                </a:lnTo>
                <a:lnTo>
                  <a:pt x="103206" y="1196339"/>
                </a:lnTo>
                <a:lnTo>
                  <a:pt x="98348" y="1195070"/>
                </a:lnTo>
                <a:close/>
              </a:path>
              <a:path extrusionOk="0" h="1244600" w="2148840">
                <a:moveTo>
                  <a:pt x="1573276" y="1192529"/>
                </a:moveTo>
                <a:lnTo>
                  <a:pt x="1564132" y="1196339"/>
                </a:lnTo>
                <a:lnTo>
                  <a:pt x="1638792" y="1196339"/>
                </a:lnTo>
                <a:lnTo>
                  <a:pt x="1640538" y="1193800"/>
                </a:lnTo>
                <a:lnTo>
                  <a:pt x="1571244" y="1193800"/>
                </a:lnTo>
                <a:lnTo>
                  <a:pt x="1573276" y="1192529"/>
                </a:lnTo>
                <a:close/>
              </a:path>
              <a:path extrusionOk="0" h="1244600" w="2148840">
                <a:moveTo>
                  <a:pt x="91401" y="1192529"/>
                </a:moveTo>
                <a:lnTo>
                  <a:pt x="93548" y="1193800"/>
                </a:lnTo>
                <a:lnTo>
                  <a:pt x="94479" y="1193800"/>
                </a:lnTo>
                <a:lnTo>
                  <a:pt x="91401" y="1192529"/>
                </a:lnTo>
                <a:close/>
              </a:path>
              <a:path extrusionOk="0" h="1244600" w="2148840">
                <a:moveTo>
                  <a:pt x="1644030" y="1188720"/>
                </a:moveTo>
                <a:lnTo>
                  <a:pt x="1579880" y="1188720"/>
                </a:lnTo>
                <a:lnTo>
                  <a:pt x="1571244" y="1193800"/>
                </a:lnTo>
                <a:lnTo>
                  <a:pt x="1640538" y="1193800"/>
                </a:lnTo>
                <a:lnTo>
                  <a:pt x="1644030" y="1188720"/>
                </a:lnTo>
                <a:close/>
              </a:path>
              <a:path extrusionOk="0" h="1244600" w="2148840">
                <a:moveTo>
                  <a:pt x="84874" y="1188720"/>
                </a:moveTo>
                <a:lnTo>
                  <a:pt x="86918" y="1189990"/>
                </a:lnTo>
                <a:lnTo>
                  <a:pt x="84874" y="1188720"/>
                </a:lnTo>
                <a:close/>
              </a:path>
              <a:path extrusionOk="0" h="1244600" w="2148840">
                <a:moveTo>
                  <a:pt x="1585490" y="1185208"/>
                </a:moveTo>
                <a:lnTo>
                  <a:pt x="1577721" y="1189989"/>
                </a:lnTo>
                <a:lnTo>
                  <a:pt x="1579880" y="1188720"/>
                </a:lnTo>
                <a:lnTo>
                  <a:pt x="1644030" y="1188720"/>
                </a:lnTo>
                <a:lnTo>
                  <a:pt x="1644903" y="1187450"/>
                </a:lnTo>
                <a:lnTo>
                  <a:pt x="1645581" y="1186179"/>
                </a:lnTo>
                <a:lnTo>
                  <a:pt x="1584325" y="1186179"/>
                </a:lnTo>
                <a:lnTo>
                  <a:pt x="1585490" y="1185208"/>
                </a:lnTo>
                <a:close/>
              </a:path>
              <a:path extrusionOk="0" h="1244600" w="2148840">
                <a:moveTo>
                  <a:pt x="78625" y="1184910"/>
                </a:moveTo>
                <a:lnTo>
                  <a:pt x="80518" y="1186179"/>
                </a:lnTo>
                <a:lnTo>
                  <a:pt x="80015" y="1185761"/>
                </a:lnTo>
                <a:lnTo>
                  <a:pt x="78625" y="1184910"/>
                </a:lnTo>
                <a:close/>
              </a:path>
              <a:path extrusionOk="0" h="1244600" w="2148840">
                <a:moveTo>
                  <a:pt x="80015" y="1185761"/>
                </a:moveTo>
                <a:lnTo>
                  <a:pt x="80518" y="1186179"/>
                </a:lnTo>
                <a:lnTo>
                  <a:pt x="80698" y="1186179"/>
                </a:lnTo>
                <a:lnTo>
                  <a:pt x="80015" y="1185761"/>
                </a:lnTo>
                <a:close/>
              </a:path>
              <a:path extrusionOk="0" h="1244600" w="2148840">
                <a:moveTo>
                  <a:pt x="1585976" y="1184910"/>
                </a:moveTo>
                <a:lnTo>
                  <a:pt x="1585490" y="1185208"/>
                </a:lnTo>
                <a:lnTo>
                  <a:pt x="1584325" y="1186179"/>
                </a:lnTo>
                <a:lnTo>
                  <a:pt x="1585976" y="1184910"/>
                </a:lnTo>
                <a:close/>
              </a:path>
              <a:path extrusionOk="0" h="1244600" w="2148840">
                <a:moveTo>
                  <a:pt x="1646258" y="1184910"/>
                </a:moveTo>
                <a:lnTo>
                  <a:pt x="1585976" y="1184910"/>
                </a:lnTo>
                <a:lnTo>
                  <a:pt x="1584325" y="1186179"/>
                </a:lnTo>
                <a:lnTo>
                  <a:pt x="1645581" y="1186179"/>
                </a:lnTo>
                <a:lnTo>
                  <a:pt x="1646258" y="1184910"/>
                </a:lnTo>
                <a:close/>
              </a:path>
              <a:path extrusionOk="0" h="1244600" w="2148840">
                <a:moveTo>
                  <a:pt x="78994" y="1184910"/>
                </a:moveTo>
                <a:lnTo>
                  <a:pt x="78625" y="1184910"/>
                </a:lnTo>
                <a:lnTo>
                  <a:pt x="80015" y="1185761"/>
                </a:lnTo>
                <a:lnTo>
                  <a:pt x="78994" y="1184910"/>
                </a:lnTo>
                <a:close/>
              </a:path>
              <a:path extrusionOk="0" h="1244600" w="2148840">
                <a:moveTo>
                  <a:pt x="1648968" y="1179829"/>
                </a:moveTo>
                <a:lnTo>
                  <a:pt x="1591945" y="1179829"/>
                </a:lnTo>
                <a:lnTo>
                  <a:pt x="1585490" y="1185208"/>
                </a:lnTo>
                <a:lnTo>
                  <a:pt x="1585976" y="1184910"/>
                </a:lnTo>
                <a:lnTo>
                  <a:pt x="1646258" y="1184910"/>
                </a:lnTo>
                <a:lnTo>
                  <a:pt x="1648968" y="1179829"/>
                </a:lnTo>
                <a:close/>
              </a:path>
              <a:path extrusionOk="0" h="1244600" w="2148840">
                <a:moveTo>
                  <a:pt x="73258" y="1179829"/>
                </a:moveTo>
                <a:lnTo>
                  <a:pt x="72898" y="1179829"/>
                </a:lnTo>
                <a:lnTo>
                  <a:pt x="74650" y="1181100"/>
                </a:lnTo>
                <a:lnTo>
                  <a:pt x="73258" y="1179829"/>
                </a:lnTo>
                <a:close/>
              </a:path>
              <a:path extrusionOk="0" h="1244600" w="2148840">
                <a:moveTo>
                  <a:pt x="1651578" y="1174750"/>
                </a:moveTo>
                <a:lnTo>
                  <a:pt x="1597278" y="1174750"/>
                </a:lnTo>
                <a:lnTo>
                  <a:pt x="1590294" y="1181100"/>
                </a:lnTo>
                <a:lnTo>
                  <a:pt x="1591945" y="1179829"/>
                </a:lnTo>
                <a:lnTo>
                  <a:pt x="1648968" y="1179829"/>
                </a:lnTo>
                <a:lnTo>
                  <a:pt x="1651058" y="1175892"/>
                </a:lnTo>
                <a:lnTo>
                  <a:pt x="1651578" y="1174750"/>
                </a:lnTo>
                <a:close/>
              </a:path>
              <a:path extrusionOk="0" h="1244600" w="2148840">
                <a:moveTo>
                  <a:pt x="67690" y="1174750"/>
                </a:moveTo>
                <a:lnTo>
                  <a:pt x="69049" y="1176020"/>
                </a:lnTo>
                <a:lnTo>
                  <a:pt x="68943" y="1175892"/>
                </a:lnTo>
                <a:lnTo>
                  <a:pt x="67690" y="1174750"/>
                </a:lnTo>
                <a:close/>
              </a:path>
              <a:path extrusionOk="0" h="1244600" w="2148840">
                <a:moveTo>
                  <a:pt x="68943" y="1175892"/>
                </a:moveTo>
                <a:lnTo>
                  <a:pt x="69049" y="1176020"/>
                </a:lnTo>
                <a:lnTo>
                  <a:pt x="68943" y="1175892"/>
                </a:lnTo>
                <a:close/>
              </a:path>
              <a:path extrusionOk="0" h="1244600" w="2148840">
                <a:moveTo>
                  <a:pt x="1654471" y="1168400"/>
                </a:moveTo>
                <a:lnTo>
                  <a:pt x="1602358" y="1168400"/>
                </a:lnTo>
                <a:lnTo>
                  <a:pt x="1595882" y="1176020"/>
                </a:lnTo>
                <a:lnTo>
                  <a:pt x="1597278" y="1174750"/>
                </a:lnTo>
                <a:lnTo>
                  <a:pt x="1651578" y="1174750"/>
                </a:lnTo>
                <a:lnTo>
                  <a:pt x="1654471" y="1168400"/>
                </a:lnTo>
                <a:close/>
              </a:path>
              <a:path extrusionOk="0" h="1244600" w="2148840">
                <a:moveTo>
                  <a:pt x="67987" y="1174750"/>
                </a:moveTo>
                <a:lnTo>
                  <a:pt x="67690" y="1174750"/>
                </a:lnTo>
                <a:lnTo>
                  <a:pt x="68943" y="1175892"/>
                </a:lnTo>
                <a:lnTo>
                  <a:pt x="67987" y="1174750"/>
                </a:lnTo>
                <a:close/>
              </a:path>
              <a:path extrusionOk="0" h="1244600" w="2148840">
                <a:moveTo>
                  <a:pt x="62674" y="1168400"/>
                </a:moveTo>
                <a:lnTo>
                  <a:pt x="64071" y="1170939"/>
                </a:lnTo>
                <a:lnTo>
                  <a:pt x="64799" y="1170939"/>
                </a:lnTo>
                <a:lnTo>
                  <a:pt x="62674" y="1168400"/>
                </a:lnTo>
                <a:close/>
              </a:path>
              <a:path extrusionOk="0" h="1244600" w="2148840">
                <a:moveTo>
                  <a:pt x="1657138" y="1162050"/>
                </a:moveTo>
                <a:lnTo>
                  <a:pt x="1606931" y="1162050"/>
                </a:lnTo>
                <a:lnTo>
                  <a:pt x="1601089" y="1169670"/>
                </a:lnTo>
                <a:lnTo>
                  <a:pt x="1602358" y="1168400"/>
                </a:lnTo>
                <a:lnTo>
                  <a:pt x="1654471" y="1168400"/>
                </a:lnTo>
                <a:lnTo>
                  <a:pt x="1656207" y="1164589"/>
                </a:lnTo>
                <a:lnTo>
                  <a:pt x="1657138" y="1162050"/>
                </a:lnTo>
                <a:close/>
              </a:path>
              <a:path extrusionOk="0" h="1244600" w="2148840">
                <a:moveTo>
                  <a:pt x="58728" y="1162050"/>
                </a:moveTo>
                <a:lnTo>
                  <a:pt x="58445" y="1162050"/>
                </a:lnTo>
                <a:lnTo>
                  <a:pt x="59436" y="1163320"/>
                </a:lnTo>
                <a:lnTo>
                  <a:pt x="58728" y="1162050"/>
                </a:lnTo>
                <a:close/>
              </a:path>
              <a:path extrusionOk="0" h="1244600" w="2148840">
                <a:moveTo>
                  <a:pt x="1610868" y="1154429"/>
                </a:moveTo>
                <a:lnTo>
                  <a:pt x="1605788" y="1163320"/>
                </a:lnTo>
                <a:lnTo>
                  <a:pt x="1606931" y="1162050"/>
                </a:lnTo>
                <a:lnTo>
                  <a:pt x="1657138" y="1162050"/>
                </a:lnTo>
                <a:lnTo>
                  <a:pt x="1659000" y="1156970"/>
                </a:lnTo>
                <a:lnTo>
                  <a:pt x="1609852" y="1156970"/>
                </a:lnTo>
                <a:lnTo>
                  <a:pt x="1610868" y="1154429"/>
                </a:lnTo>
                <a:close/>
              </a:path>
              <a:path extrusionOk="0" h="1244600" w="2148840">
                <a:moveTo>
                  <a:pt x="54482" y="1154429"/>
                </a:moveTo>
                <a:lnTo>
                  <a:pt x="55537" y="1156970"/>
                </a:lnTo>
                <a:lnTo>
                  <a:pt x="55898" y="1156970"/>
                </a:lnTo>
                <a:lnTo>
                  <a:pt x="54482" y="1154429"/>
                </a:lnTo>
                <a:close/>
              </a:path>
              <a:path extrusionOk="0" h="1244600" w="2148840">
                <a:moveTo>
                  <a:pt x="1614170" y="1146810"/>
                </a:moveTo>
                <a:lnTo>
                  <a:pt x="1609852" y="1156970"/>
                </a:lnTo>
                <a:lnTo>
                  <a:pt x="1659000" y="1156970"/>
                </a:lnTo>
                <a:lnTo>
                  <a:pt x="1660397" y="1153160"/>
                </a:lnTo>
                <a:lnTo>
                  <a:pt x="1661274" y="1149350"/>
                </a:lnTo>
                <a:lnTo>
                  <a:pt x="1613408" y="1149350"/>
                </a:lnTo>
                <a:lnTo>
                  <a:pt x="1614170" y="1146810"/>
                </a:lnTo>
                <a:close/>
              </a:path>
              <a:path extrusionOk="0" h="1244600" w="2148840">
                <a:moveTo>
                  <a:pt x="51779" y="1148079"/>
                </a:moveTo>
                <a:lnTo>
                  <a:pt x="51447" y="1148079"/>
                </a:lnTo>
                <a:lnTo>
                  <a:pt x="52184" y="1149350"/>
                </a:lnTo>
                <a:lnTo>
                  <a:pt x="51779" y="1148079"/>
                </a:lnTo>
                <a:close/>
              </a:path>
              <a:path extrusionOk="0" h="1244600" w="2148840">
                <a:moveTo>
                  <a:pt x="1616729" y="1139507"/>
                </a:moveTo>
                <a:lnTo>
                  <a:pt x="1613408" y="1149350"/>
                </a:lnTo>
                <a:lnTo>
                  <a:pt x="1661274" y="1149350"/>
                </a:lnTo>
                <a:lnTo>
                  <a:pt x="1663026" y="1141729"/>
                </a:lnTo>
                <a:lnTo>
                  <a:pt x="1616202" y="1141729"/>
                </a:lnTo>
                <a:lnTo>
                  <a:pt x="1616729" y="1139507"/>
                </a:lnTo>
                <a:close/>
              </a:path>
              <a:path extrusionOk="0" h="1244600" w="2148840">
                <a:moveTo>
                  <a:pt x="48945" y="1139189"/>
                </a:moveTo>
                <a:lnTo>
                  <a:pt x="49517" y="1141729"/>
                </a:lnTo>
                <a:lnTo>
                  <a:pt x="49755" y="1141729"/>
                </a:lnTo>
                <a:lnTo>
                  <a:pt x="48945" y="1139189"/>
                </a:lnTo>
                <a:close/>
              </a:path>
              <a:path extrusionOk="0" h="1244600" w="2148840">
                <a:moveTo>
                  <a:pt x="1616837" y="1139189"/>
                </a:moveTo>
                <a:lnTo>
                  <a:pt x="1616729" y="1139507"/>
                </a:lnTo>
                <a:lnTo>
                  <a:pt x="1616202" y="1141729"/>
                </a:lnTo>
                <a:lnTo>
                  <a:pt x="1616837" y="1139189"/>
                </a:lnTo>
                <a:close/>
              </a:path>
              <a:path extrusionOk="0" h="1244600" w="2148840">
                <a:moveTo>
                  <a:pt x="1663509" y="1139189"/>
                </a:moveTo>
                <a:lnTo>
                  <a:pt x="1616837" y="1139189"/>
                </a:lnTo>
                <a:lnTo>
                  <a:pt x="1616202" y="1141729"/>
                </a:lnTo>
                <a:lnTo>
                  <a:pt x="1663026" y="1141729"/>
                </a:lnTo>
                <a:lnTo>
                  <a:pt x="1663319" y="1140460"/>
                </a:lnTo>
                <a:lnTo>
                  <a:pt x="1663509" y="1139189"/>
                </a:lnTo>
                <a:close/>
              </a:path>
              <a:path extrusionOk="0" h="1244600" w="2148840">
                <a:moveTo>
                  <a:pt x="1664652" y="1131570"/>
                </a:moveTo>
                <a:lnTo>
                  <a:pt x="1618614" y="1131570"/>
                </a:lnTo>
                <a:lnTo>
                  <a:pt x="1616729" y="1139507"/>
                </a:lnTo>
                <a:lnTo>
                  <a:pt x="1616837" y="1139189"/>
                </a:lnTo>
                <a:lnTo>
                  <a:pt x="1663509" y="1139189"/>
                </a:lnTo>
                <a:lnTo>
                  <a:pt x="1664652" y="1131570"/>
                </a:lnTo>
                <a:close/>
              </a:path>
              <a:path extrusionOk="0" h="1244600" w="2148840">
                <a:moveTo>
                  <a:pt x="47294" y="1131570"/>
                </a:moveTo>
                <a:lnTo>
                  <a:pt x="47129" y="1131570"/>
                </a:lnTo>
                <a:lnTo>
                  <a:pt x="47485" y="1132839"/>
                </a:lnTo>
                <a:lnTo>
                  <a:pt x="47294" y="1131570"/>
                </a:lnTo>
                <a:close/>
              </a:path>
              <a:path extrusionOk="0" h="1244600" w="2148840">
                <a:moveTo>
                  <a:pt x="1665477" y="1122679"/>
                </a:moveTo>
                <a:lnTo>
                  <a:pt x="1619758" y="1122679"/>
                </a:lnTo>
                <a:lnTo>
                  <a:pt x="1619503" y="1125220"/>
                </a:lnTo>
                <a:lnTo>
                  <a:pt x="1618233" y="1132839"/>
                </a:lnTo>
                <a:lnTo>
                  <a:pt x="1618614" y="1131570"/>
                </a:lnTo>
                <a:lnTo>
                  <a:pt x="1664652" y="1131570"/>
                </a:lnTo>
                <a:lnTo>
                  <a:pt x="1665224" y="1127760"/>
                </a:lnTo>
                <a:lnTo>
                  <a:pt x="1665477" y="1122679"/>
                </a:lnTo>
                <a:close/>
              </a:path>
              <a:path extrusionOk="0" h="1244600" w="2148840">
                <a:moveTo>
                  <a:pt x="45961" y="1122679"/>
                </a:moveTo>
                <a:lnTo>
                  <a:pt x="46177" y="1125220"/>
                </a:lnTo>
                <a:lnTo>
                  <a:pt x="46112" y="1123688"/>
                </a:lnTo>
                <a:lnTo>
                  <a:pt x="45961" y="1122679"/>
                </a:lnTo>
                <a:close/>
              </a:path>
              <a:path extrusionOk="0" h="1244600" w="2148840">
                <a:moveTo>
                  <a:pt x="46112" y="1123688"/>
                </a:moveTo>
                <a:lnTo>
                  <a:pt x="46177" y="1125220"/>
                </a:lnTo>
                <a:lnTo>
                  <a:pt x="46342" y="1125220"/>
                </a:lnTo>
                <a:lnTo>
                  <a:pt x="46112" y="1123688"/>
                </a:lnTo>
                <a:close/>
              </a:path>
              <a:path extrusionOk="0" h="1244600" w="2148840">
                <a:moveTo>
                  <a:pt x="1619578" y="1123875"/>
                </a:moveTo>
                <a:lnTo>
                  <a:pt x="1619377" y="1125220"/>
                </a:lnTo>
                <a:lnTo>
                  <a:pt x="1619578" y="1123875"/>
                </a:lnTo>
                <a:close/>
              </a:path>
              <a:path extrusionOk="0" h="1244600" w="2148840">
                <a:moveTo>
                  <a:pt x="1619758" y="1122679"/>
                </a:moveTo>
                <a:lnTo>
                  <a:pt x="1619606" y="1123688"/>
                </a:lnTo>
                <a:lnTo>
                  <a:pt x="1619503" y="1125220"/>
                </a:lnTo>
                <a:lnTo>
                  <a:pt x="1619758" y="1122679"/>
                </a:lnTo>
                <a:close/>
              </a:path>
              <a:path extrusionOk="0" h="1244600" w="2148840">
                <a:moveTo>
                  <a:pt x="1642999" y="681989"/>
                </a:moveTo>
                <a:lnTo>
                  <a:pt x="1634069" y="684529"/>
                </a:lnTo>
                <a:lnTo>
                  <a:pt x="1626806" y="688339"/>
                </a:lnTo>
                <a:lnTo>
                  <a:pt x="1621924" y="695960"/>
                </a:lnTo>
                <a:lnTo>
                  <a:pt x="1620139" y="704850"/>
                </a:lnTo>
                <a:lnTo>
                  <a:pt x="1620139" y="1115060"/>
                </a:lnTo>
                <a:lnTo>
                  <a:pt x="1619578" y="1123875"/>
                </a:lnTo>
                <a:lnTo>
                  <a:pt x="1619758" y="1122679"/>
                </a:lnTo>
                <a:lnTo>
                  <a:pt x="1665477" y="1122679"/>
                </a:lnTo>
                <a:lnTo>
                  <a:pt x="1665858" y="1115060"/>
                </a:lnTo>
                <a:lnTo>
                  <a:pt x="1665858" y="704850"/>
                </a:lnTo>
                <a:lnTo>
                  <a:pt x="1664055" y="695960"/>
                </a:lnTo>
                <a:lnTo>
                  <a:pt x="1659143" y="688339"/>
                </a:lnTo>
                <a:lnTo>
                  <a:pt x="1651875" y="684529"/>
                </a:lnTo>
                <a:lnTo>
                  <a:pt x="1642999" y="681989"/>
                </a:lnTo>
                <a:close/>
              </a:path>
              <a:path extrusionOk="0" h="1244600" w="2148840">
                <a:moveTo>
                  <a:pt x="46069" y="1122679"/>
                </a:moveTo>
                <a:lnTo>
                  <a:pt x="46112" y="1123688"/>
                </a:lnTo>
                <a:lnTo>
                  <a:pt x="46069" y="1122679"/>
                </a:lnTo>
                <a:close/>
              </a:path>
              <a:path extrusionOk="0" h="1244600" w="2148840">
                <a:moveTo>
                  <a:pt x="45720" y="1114391"/>
                </a:moveTo>
                <a:lnTo>
                  <a:pt x="45720" y="1115060"/>
                </a:lnTo>
                <a:lnTo>
                  <a:pt x="45720" y="1114391"/>
                </a:lnTo>
                <a:close/>
              </a:path>
              <a:path extrusionOk="0" h="1244600" w="2148840">
                <a:moveTo>
                  <a:pt x="1620139" y="1113789"/>
                </a:moveTo>
                <a:lnTo>
                  <a:pt x="1620068" y="1115060"/>
                </a:lnTo>
                <a:lnTo>
                  <a:pt x="1620139" y="1113789"/>
                </a:lnTo>
                <a:close/>
              </a:path>
              <a:path extrusionOk="0" h="1244600" w="2148840">
                <a:moveTo>
                  <a:pt x="45720" y="1113789"/>
                </a:moveTo>
                <a:lnTo>
                  <a:pt x="45720" y="1114391"/>
                </a:lnTo>
                <a:lnTo>
                  <a:pt x="45720" y="1113789"/>
                </a:lnTo>
                <a:close/>
              </a:path>
              <a:path extrusionOk="0" h="1244600" w="2148840">
                <a:moveTo>
                  <a:pt x="2011171" y="553720"/>
                </a:moveTo>
                <a:lnTo>
                  <a:pt x="2011171" y="690879"/>
                </a:lnTo>
                <a:lnTo>
                  <a:pt x="2102611" y="645160"/>
                </a:lnTo>
                <a:lnTo>
                  <a:pt x="2034032" y="645160"/>
                </a:lnTo>
                <a:lnTo>
                  <a:pt x="2042961" y="642620"/>
                </a:lnTo>
                <a:lnTo>
                  <a:pt x="2050224" y="637539"/>
                </a:lnTo>
                <a:lnTo>
                  <a:pt x="2055106" y="631189"/>
                </a:lnTo>
                <a:lnTo>
                  <a:pt x="2056892" y="622300"/>
                </a:lnTo>
                <a:lnTo>
                  <a:pt x="2055106" y="613410"/>
                </a:lnTo>
                <a:lnTo>
                  <a:pt x="2050224" y="605789"/>
                </a:lnTo>
                <a:lnTo>
                  <a:pt x="2042961" y="600710"/>
                </a:lnTo>
                <a:lnTo>
                  <a:pt x="2034032" y="599439"/>
                </a:lnTo>
                <a:lnTo>
                  <a:pt x="2102611" y="599439"/>
                </a:lnTo>
                <a:lnTo>
                  <a:pt x="2011171" y="553720"/>
                </a:lnTo>
                <a:close/>
              </a:path>
              <a:path extrusionOk="0" h="1244600" w="2148840">
                <a:moveTo>
                  <a:pt x="1665858" y="128269"/>
                </a:moveTo>
                <a:lnTo>
                  <a:pt x="1620139" y="128269"/>
                </a:lnTo>
                <a:lnTo>
                  <a:pt x="1620139" y="510539"/>
                </a:lnTo>
                <a:lnTo>
                  <a:pt x="1625853" y="549910"/>
                </a:lnTo>
                <a:lnTo>
                  <a:pt x="1649730" y="595629"/>
                </a:lnTo>
                <a:lnTo>
                  <a:pt x="1688083" y="628650"/>
                </a:lnTo>
                <a:lnTo>
                  <a:pt x="1737233" y="643889"/>
                </a:lnTo>
                <a:lnTo>
                  <a:pt x="1750059" y="645160"/>
                </a:lnTo>
                <a:lnTo>
                  <a:pt x="2011171" y="645160"/>
                </a:lnTo>
                <a:lnTo>
                  <a:pt x="2011171" y="599439"/>
                </a:lnTo>
                <a:lnTo>
                  <a:pt x="1751838" y="599439"/>
                </a:lnTo>
                <a:lnTo>
                  <a:pt x="1740789" y="598170"/>
                </a:lnTo>
                <a:lnTo>
                  <a:pt x="1743328" y="598170"/>
                </a:lnTo>
                <a:lnTo>
                  <a:pt x="1732661" y="596900"/>
                </a:lnTo>
                <a:lnTo>
                  <a:pt x="1734946" y="596900"/>
                </a:lnTo>
                <a:lnTo>
                  <a:pt x="1729803" y="595629"/>
                </a:lnTo>
                <a:lnTo>
                  <a:pt x="1726945" y="595629"/>
                </a:lnTo>
                <a:lnTo>
                  <a:pt x="1720341" y="593089"/>
                </a:lnTo>
                <a:lnTo>
                  <a:pt x="1719071" y="593089"/>
                </a:lnTo>
                <a:lnTo>
                  <a:pt x="1712023" y="589279"/>
                </a:lnTo>
                <a:lnTo>
                  <a:pt x="1711578" y="589279"/>
                </a:lnTo>
                <a:lnTo>
                  <a:pt x="1709674" y="588010"/>
                </a:lnTo>
                <a:lnTo>
                  <a:pt x="1702689" y="582929"/>
                </a:lnTo>
                <a:lnTo>
                  <a:pt x="1696212" y="577850"/>
                </a:lnTo>
                <a:lnTo>
                  <a:pt x="1696465" y="577850"/>
                </a:lnTo>
                <a:lnTo>
                  <a:pt x="1690370" y="572770"/>
                </a:lnTo>
                <a:lnTo>
                  <a:pt x="1690729" y="572770"/>
                </a:lnTo>
                <a:lnTo>
                  <a:pt x="1684908" y="566420"/>
                </a:lnTo>
                <a:lnTo>
                  <a:pt x="1685308" y="566420"/>
                </a:lnTo>
                <a:lnTo>
                  <a:pt x="1680083" y="558800"/>
                </a:lnTo>
                <a:lnTo>
                  <a:pt x="1680318" y="558800"/>
                </a:lnTo>
                <a:lnTo>
                  <a:pt x="1677198" y="553720"/>
                </a:lnTo>
                <a:lnTo>
                  <a:pt x="1676781" y="553720"/>
                </a:lnTo>
                <a:lnTo>
                  <a:pt x="1673352" y="546100"/>
                </a:lnTo>
                <a:lnTo>
                  <a:pt x="1672970" y="546100"/>
                </a:lnTo>
                <a:lnTo>
                  <a:pt x="1669414" y="535939"/>
                </a:lnTo>
                <a:lnTo>
                  <a:pt x="1669716" y="535939"/>
                </a:lnTo>
                <a:lnTo>
                  <a:pt x="1668049" y="529589"/>
                </a:lnTo>
                <a:lnTo>
                  <a:pt x="1667764" y="529589"/>
                </a:lnTo>
                <a:lnTo>
                  <a:pt x="1667400" y="527169"/>
                </a:lnTo>
                <a:lnTo>
                  <a:pt x="1666479" y="520700"/>
                </a:lnTo>
                <a:lnTo>
                  <a:pt x="1666113" y="518160"/>
                </a:lnTo>
                <a:lnTo>
                  <a:pt x="1666254" y="518160"/>
                </a:lnTo>
                <a:lnTo>
                  <a:pt x="1665915" y="510539"/>
                </a:lnTo>
                <a:lnTo>
                  <a:pt x="1665858" y="128269"/>
                </a:lnTo>
                <a:close/>
              </a:path>
              <a:path extrusionOk="0" h="1244600" w="2148840">
                <a:moveTo>
                  <a:pt x="2102611" y="599439"/>
                </a:moveTo>
                <a:lnTo>
                  <a:pt x="2034032" y="599439"/>
                </a:lnTo>
                <a:lnTo>
                  <a:pt x="2042961" y="600710"/>
                </a:lnTo>
                <a:lnTo>
                  <a:pt x="2050224" y="605789"/>
                </a:lnTo>
                <a:lnTo>
                  <a:pt x="2055106" y="613410"/>
                </a:lnTo>
                <a:lnTo>
                  <a:pt x="2056892" y="622300"/>
                </a:lnTo>
                <a:lnTo>
                  <a:pt x="2055106" y="631189"/>
                </a:lnTo>
                <a:lnTo>
                  <a:pt x="2050224" y="637539"/>
                </a:lnTo>
                <a:lnTo>
                  <a:pt x="2042961" y="642620"/>
                </a:lnTo>
                <a:lnTo>
                  <a:pt x="2034032" y="645160"/>
                </a:lnTo>
                <a:lnTo>
                  <a:pt x="2102611" y="645160"/>
                </a:lnTo>
                <a:lnTo>
                  <a:pt x="2148332" y="622300"/>
                </a:lnTo>
                <a:lnTo>
                  <a:pt x="2102611" y="599439"/>
                </a:lnTo>
                <a:close/>
              </a:path>
              <a:path extrusionOk="0" h="1244600" w="2148840">
                <a:moveTo>
                  <a:pt x="1724659" y="594360"/>
                </a:moveTo>
                <a:lnTo>
                  <a:pt x="1726945" y="595629"/>
                </a:lnTo>
                <a:lnTo>
                  <a:pt x="1729803" y="595629"/>
                </a:lnTo>
                <a:lnTo>
                  <a:pt x="1724659" y="594360"/>
                </a:lnTo>
                <a:close/>
              </a:path>
              <a:path extrusionOk="0" h="1244600" w="2148840">
                <a:moveTo>
                  <a:pt x="1717039" y="591820"/>
                </a:moveTo>
                <a:lnTo>
                  <a:pt x="1719071" y="593089"/>
                </a:lnTo>
                <a:lnTo>
                  <a:pt x="1720341" y="593089"/>
                </a:lnTo>
                <a:lnTo>
                  <a:pt x="1717039" y="591820"/>
                </a:lnTo>
                <a:close/>
              </a:path>
              <a:path extrusionOk="0" h="1244600" w="2148840">
                <a:moveTo>
                  <a:pt x="1709674" y="588010"/>
                </a:moveTo>
                <a:lnTo>
                  <a:pt x="1711578" y="589279"/>
                </a:lnTo>
                <a:lnTo>
                  <a:pt x="1710196" y="588292"/>
                </a:lnTo>
                <a:lnTo>
                  <a:pt x="1709674" y="588010"/>
                </a:lnTo>
                <a:close/>
              </a:path>
              <a:path extrusionOk="0" h="1244600" w="2148840">
                <a:moveTo>
                  <a:pt x="1710196" y="588292"/>
                </a:moveTo>
                <a:lnTo>
                  <a:pt x="1711578" y="589279"/>
                </a:lnTo>
                <a:lnTo>
                  <a:pt x="1712023" y="589279"/>
                </a:lnTo>
                <a:lnTo>
                  <a:pt x="1710196" y="588292"/>
                </a:lnTo>
                <a:close/>
              </a:path>
              <a:path extrusionOk="0" h="1244600" w="2148840">
                <a:moveTo>
                  <a:pt x="1709801" y="588010"/>
                </a:moveTo>
                <a:lnTo>
                  <a:pt x="1710196" y="588292"/>
                </a:lnTo>
                <a:lnTo>
                  <a:pt x="1709801" y="588010"/>
                </a:lnTo>
                <a:close/>
              </a:path>
              <a:path extrusionOk="0" h="1244600" w="2148840">
                <a:moveTo>
                  <a:pt x="1702815" y="582929"/>
                </a:moveTo>
                <a:lnTo>
                  <a:pt x="1704467" y="584200"/>
                </a:lnTo>
                <a:lnTo>
                  <a:pt x="1702815" y="582929"/>
                </a:lnTo>
                <a:close/>
              </a:path>
              <a:path extrusionOk="0" h="1244600" w="2148840">
                <a:moveTo>
                  <a:pt x="1696465" y="577850"/>
                </a:moveTo>
                <a:lnTo>
                  <a:pt x="1696212" y="577850"/>
                </a:lnTo>
                <a:lnTo>
                  <a:pt x="1697989" y="579120"/>
                </a:lnTo>
                <a:lnTo>
                  <a:pt x="1696465" y="577850"/>
                </a:lnTo>
                <a:close/>
              </a:path>
              <a:path extrusionOk="0" h="1244600" w="2148840">
                <a:moveTo>
                  <a:pt x="1690729" y="572770"/>
                </a:moveTo>
                <a:lnTo>
                  <a:pt x="1690370" y="572770"/>
                </a:lnTo>
                <a:lnTo>
                  <a:pt x="1691894" y="574040"/>
                </a:lnTo>
                <a:lnTo>
                  <a:pt x="1690729" y="572770"/>
                </a:lnTo>
                <a:close/>
              </a:path>
              <a:path extrusionOk="0" h="1244600" w="2148840">
                <a:moveTo>
                  <a:pt x="1685308" y="566420"/>
                </a:moveTo>
                <a:lnTo>
                  <a:pt x="1684908" y="566420"/>
                </a:lnTo>
                <a:lnTo>
                  <a:pt x="1686178" y="567689"/>
                </a:lnTo>
                <a:lnTo>
                  <a:pt x="1685308" y="566420"/>
                </a:lnTo>
                <a:close/>
              </a:path>
              <a:path extrusionOk="0" h="1244600" w="2148840">
                <a:moveTo>
                  <a:pt x="1680318" y="558800"/>
                </a:moveTo>
                <a:lnTo>
                  <a:pt x="1680083" y="558800"/>
                </a:lnTo>
                <a:lnTo>
                  <a:pt x="1681099" y="560070"/>
                </a:lnTo>
                <a:lnTo>
                  <a:pt x="1680318" y="558800"/>
                </a:lnTo>
                <a:close/>
              </a:path>
              <a:path extrusionOk="0" h="1244600" w="2148840">
                <a:moveTo>
                  <a:pt x="1675637" y="551179"/>
                </a:moveTo>
                <a:lnTo>
                  <a:pt x="1676781" y="553720"/>
                </a:lnTo>
                <a:lnTo>
                  <a:pt x="1677198" y="553720"/>
                </a:lnTo>
                <a:lnTo>
                  <a:pt x="1675637" y="551179"/>
                </a:lnTo>
                <a:close/>
              </a:path>
              <a:path extrusionOk="0" h="1244600" w="2148840">
                <a:moveTo>
                  <a:pt x="1672208" y="543560"/>
                </a:moveTo>
                <a:lnTo>
                  <a:pt x="1672970" y="546100"/>
                </a:lnTo>
                <a:lnTo>
                  <a:pt x="1673352" y="546100"/>
                </a:lnTo>
                <a:lnTo>
                  <a:pt x="1672208" y="543560"/>
                </a:lnTo>
                <a:close/>
              </a:path>
              <a:path extrusionOk="0" h="1244600" w="2148840">
                <a:moveTo>
                  <a:pt x="1669716" y="535939"/>
                </a:moveTo>
                <a:lnTo>
                  <a:pt x="1669414" y="535939"/>
                </a:lnTo>
                <a:lnTo>
                  <a:pt x="1670050" y="537210"/>
                </a:lnTo>
                <a:lnTo>
                  <a:pt x="1669716" y="535939"/>
                </a:lnTo>
                <a:close/>
              </a:path>
              <a:path extrusionOk="0" h="1244600" w="2148840">
                <a:moveTo>
                  <a:pt x="1667383" y="527050"/>
                </a:moveTo>
                <a:lnTo>
                  <a:pt x="1667764" y="529589"/>
                </a:lnTo>
                <a:lnTo>
                  <a:pt x="1667414" y="527169"/>
                </a:lnTo>
                <a:close/>
              </a:path>
              <a:path extrusionOk="0" h="1244600" w="2148840">
                <a:moveTo>
                  <a:pt x="1667414" y="527169"/>
                </a:moveTo>
                <a:lnTo>
                  <a:pt x="1667764" y="529589"/>
                </a:lnTo>
                <a:lnTo>
                  <a:pt x="1668049" y="529589"/>
                </a:lnTo>
                <a:lnTo>
                  <a:pt x="1667414" y="527169"/>
                </a:lnTo>
                <a:close/>
              </a:path>
              <a:path extrusionOk="0" h="1244600" w="2148840">
                <a:moveTo>
                  <a:pt x="1667397" y="527050"/>
                </a:moveTo>
                <a:close/>
              </a:path>
              <a:path extrusionOk="0" h="1244600" w="2148840">
                <a:moveTo>
                  <a:pt x="1666113" y="518160"/>
                </a:moveTo>
                <a:lnTo>
                  <a:pt x="1666367" y="520700"/>
                </a:lnTo>
                <a:lnTo>
                  <a:pt x="1666316" y="519571"/>
                </a:lnTo>
                <a:lnTo>
                  <a:pt x="1666113" y="518160"/>
                </a:lnTo>
                <a:close/>
              </a:path>
              <a:path extrusionOk="0" h="1244600" w="2148840">
                <a:moveTo>
                  <a:pt x="1666316" y="519571"/>
                </a:moveTo>
                <a:lnTo>
                  <a:pt x="1666367" y="520700"/>
                </a:lnTo>
                <a:lnTo>
                  <a:pt x="1666316" y="519571"/>
                </a:lnTo>
                <a:close/>
              </a:path>
              <a:path extrusionOk="0" h="1244600" w="2148840">
                <a:moveTo>
                  <a:pt x="1666254" y="518160"/>
                </a:moveTo>
                <a:lnTo>
                  <a:pt x="1666113" y="518160"/>
                </a:lnTo>
                <a:lnTo>
                  <a:pt x="1666316" y="519571"/>
                </a:lnTo>
                <a:lnTo>
                  <a:pt x="1666254" y="518160"/>
                </a:lnTo>
                <a:close/>
              </a:path>
              <a:path extrusionOk="0" h="1244600" w="2148840">
                <a:moveTo>
                  <a:pt x="1665858" y="509270"/>
                </a:moveTo>
                <a:lnTo>
                  <a:pt x="1665858" y="510539"/>
                </a:lnTo>
                <a:lnTo>
                  <a:pt x="1665858" y="509270"/>
                </a:lnTo>
                <a:close/>
              </a:path>
              <a:path extrusionOk="0" h="1244600" w="2148840">
                <a:moveTo>
                  <a:pt x="45720" y="129005"/>
                </a:moveTo>
                <a:lnTo>
                  <a:pt x="45694" y="129539"/>
                </a:lnTo>
                <a:lnTo>
                  <a:pt x="45720" y="129005"/>
                </a:lnTo>
                <a:close/>
              </a:path>
              <a:path extrusionOk="0" h="1244600" w="2148840">
                <a:moveTo>
                  <a:pt x="1664462" y="110489"/>
                </a:moveTo>
                <a:lnTo>
                  <a:pt x="1618233" y="110489"/>
                </a:lnTo>
                <a:lnTo>
                  <a:pt x="1619758" y="120650"/>
                </a:lnTo>
                <a:lnTo>
                  <a:pt x="1619583" y="120650"/>
                </a:lnTo>
                <a:lnTo>
                  <a:pt x="1620139" y="129539"/>
                </a:lnTo>
                <a:lnTo>
                  <a:pt x="1620139" y="128269"/>
                </a:lnTo>
                <a:lnTo>
                  <a:pt x="1665858" y="128269"/>
                </a:lnTo>
                <a:lnTo>
                  <a:pt x="1665477" y="120650"/>
                </a:lnTo>
                <a:lnTo>
                  <a:pt x="1619758" y="120650"/>
                </a:lnTo>
                <a:lnTo>
                  <a:pt x="1619503" y="119380"/>
                </a:lnTo>
                <a:lnTo>
                  <a:pt x="1665414" y="119380"/>
                </a:lnTo>
                <a:lnTo>
                  <a:pt x="1665224" y="115569"/>
                </a:lnTo>
                <a:lnTo>
                  <a:pt x="1664462" y="110489"/>
                </a:lnTo>
                <a:close/>
              </a:path>
              <a:path extrusionOk="0" h="1244600" w="2148840">
                <a:moveTo>
                  <a:pt x="45754" y="128269"/>
                </a:moveTo>
                <a:lnTo>
                  <a:pt x="45720" y="129005"/>
                </a:lnTo>
                <a:lnTo>
                  <a:pt x="45754" y="128269"/>
                </a:lnTo>
                <a:close/>
              </a:path>
              <a:path extrusionOk="0" h="1244600" w="2148840">
                <a:moveTo>
                  <a:pt x="46177" y="119380"/>
                </a:moveTo>
                <a:lnTo>
                  <a:pt x="45961" y="120650"/>
                </a:lnTo>
                <a:lnTo>
                  <a:pt x="46116" y="120650"/>
                </a:lnTo>
                <a:lnTo>
                  <a:pt x="46177" y="119380"/>
                </a:lnTo>
                <a:close/>
              </a:path>
              <a:path extrusionOk="0" h="1244600" w="2148840">
                <a:moveTo>
                  <a:pt x="47701" y="110489"/>
                </a:moveTo>
                <a:lnTo>
                  <a:pt x="47485" y="110489"/>
                </a:lnTo>
                <a:lnTo>
                  <a:pt x="47104" y="113030"/>
                </a:lnTo>
                <a:lnTo>
                  <a:pt x="47701" y="110489"/>
                </a:lnTo>
                <a:close/>
              </a:path>
              <a:path extrusionOk="0" h="1244600" w="2148840">
                <a:moveTo>
                  <a:pt x="1616202" y="102869"/>
                </a:moveTo>
                <a:lnTo>
                  <a:pt x="1618614" y="113030"/>
                </a:lnTo>
                <a:lnTo>
                  <a:pt x="1618233" y="110489"/>
                </a:lnTo>
                <a:lnTo>
                  <a:pt x="1664462" y="110489"/>
                </a:lnTo>
                <a:lnTo>
                  <a:pt x="1663509" y="104139"/>
                </a:lnTo>
                <a:lnTo>
                  <a:pt x="1616837" y="104139"/>
                </a:lnTo>
                <a:lnTo>
                  <a:pt x="1616202" y="102869"/>
                </a:lnTo>
                <a:close/>
              </a:path>
              <a:path extrusionOk="0" h="1244600" w="2148840">
                <a:moveTo>
                  <a:pt x="49491" y="102869"/>
                </a:moveTo>
                <a:lnTo>
                  <a:pt x="48933" y="104139"/>
                </a:lnTo>
                <a:lnTo>
                  <a:pt x="49193" y="104139"/>
                </a:lnTo>
                <a:lnTo>
                  <a:pt x="49491" y="102869"/>
                </a:lnTo>
                <a:close/>
              </a:path>
              <a:path extrusionOk="0" h="1244600" w="2148840">
                <a:moveTo>
                  <a:pt x="1613408" y="95250"/>
                </a:moveTo>
                <a:lnTo>
                  <a:pt x="1616837" y="104139"/>
                </a:lnTo>
                <a:lnTo>
                  <a:pt x="1663509" y="104139"/>
                </a:lnTo>
                <a:lnTo>
                  <a:pt x="1663319" y="102869"/>
                </a:lnTo>
                <a:lnTo>
                  <a:pt x="1661795" y="96519"/>
                </a:lnTo>
                <a:lnTo>
                  <a:pt x="1614170" y="96519"/>
                </a:lnTo>
                <a:lnTo>
                  <a:pt x="1613408" y="95250"/>
                </a:lnTo>
                <a:close/>
              </a:path>
              <a:path extrusionOk="0" h="1244600" w="2148840">
                <a:moveTo>
                  <a:pt x="52552" y="93980"/>
                </a:moveTo>
                <a:lnTo>
                  <a:pt x="52171" y="93980"/>
                </a:lnTo>
                <a:lnTo>
                  <a:pt x="51384" y="96519"/>
                </a:lnTo>
                <a:lnTo>
                  <a:pt x="52552" y="93980"/>
                </a:lnTo>
                <a:close/>
              </a:path>
              <a:path extrusionOk="0" h="1244600" w="2148840">
                <a:moveTo>
                  <a:pt x="1659367" y="87630"/>
                </a:moveTo>
                <a:lnTo>
                  <a:pt x="1609978" y="87630"/>
                </a:lnTo>
                <a:lnTo>
                  <a:pt x="1614170" y="96519"/>
                </a:lnTo>
                <a:lnTo>
                  <a:pt x="1661795" y="96519"/>
                </a:lnTo>
                <a:lnTo>
                  <a:pt x="1660270" y="90169"/>
                </a:lnTo>
                <a:lnTo>
                  <a:pt x="1659367" y="87630"/>
                </a:lnTo>
                <a:close/>
              </a:path>
              <a:path extrusionOk="0" h="1244600" w="2148840">
                <a:moveTo>
                  <a:pt x="1605914" y="81280"/>
                </a:moveTo>
                <a:lnTo>
                  <a:pt x="1610868" y="90169"/>
                </a:lnTo>
                <a:lnTo>
                  <a:pt x="1609978" y="87630"/>
                </a:lnTo>
                <a:lnTo>
                  <a:pt x="1659367" y="87630"/>
                </a:lnTo>
                <a:lnTo>
                  <a:pt x="1657561" y="82550"/>
                </a:lnTo>
                <a:lnTo>
                  <a:pt x="1607058" y="82550"/>
                </a:lnTo>
                <a:lnTo>
                  <a:pt x="1605914" y="81280"/>
                </a:lnTo>
                <a:close/>
              </a:path>
              <a:path extrusionOk="0" h="1244600" w="2148840">
                <a:moveTo>
                  <a:pt x="55473" y="87630"/>
                </a:moveTo>
                <a:lnTo>
                  <a:pt x="54419" y="88900"/>
                </a:lnTo>
                <a:lnTo>
                  <a:pt x="54889" y="88900"/>
                </a:lnTo>
                <a:lnTo>
                  <a:pt x="55473" y="87630"/>
                </a:lnTo>
                <a:close/>
              </a:path>
              <a:path extrusionOk="0" h="1244600" w="2148840">
                <a:moveTo>
                  <a:pt x="59372" y="81280"/>
                </a:moveTo>
                <a:lnTo>
                  <a:pt x="58305" y="82550"/>
                </a:lnTo>
                <a:lnTo>
                  <a:pt x="58547" y="82550"/>
                </a:lnTo>
                <a:lnTo>
                  <a:pt x="59372" y="81280"/>
                </a:lnTo>
                <a:close/>
              </a:path>
              <a:path extrusionOk="0" h="1244600" w="2148840">
                <a:moveTo>
                  <a:pt x="1601215" y="74930"/>
                </a:moveTo>
                <a:lnTo>
                  <a:pt x="1607058" y="82550"/>
                </a:lnTo>
                <a:lnTo>
                  <a:pt x="1657561" y="82550"/>
                </a:lnTo>
                <a:lnTo>
                  <a:pt x="1656207" y="78739"/>
                </a:lnTo>
                <a:lnTo>
                  <a:pt x="1655049" y="76200"/>
                </a:lnTo>
                <a:lnTo>
                  <a:pt x="1602613" y="76200"/>
                </a:lnTo>
                <a:lnTo>
                  <a:pt x="1601215" y="74930"/>
                </a:lnTo>
                <a:close/>
              </a:path>
              <a:path extrusionOk="0" h="1244600" w="2148840">
                <a:moveTo>
                  <a:pt x="63931" y="74930"/>
                </a:moveTo>
                <a:lnTo>
                  <a:pt x="62484" y="76200"/>
                </a:lnTo>
                <a:lnTo>
                  <a:pt x="62994" y="76200"/>
                </a:lnTo>
                <a:lnTo>
                  <a:pt x="63931" y="74930"/>
                </a:lnTo>
                <a:close/>
              </a:path>
              <a:path extrusionOk="0" h="1244600" w="2148840">
                <a:moveTo>
                  <a:pt x="1596215" y="68674"/>
                </a:moveTo>
                <a:lnTo>
                  <a:pt x="1602613" y="76200"/>
                </a:lnTo>
                <a:lnTo>
                  <a:pt x="1655049" y="76200"/>
                </a:lnTo>
                <a:lnTo>
                  <a:pt x="1652157" y="69850"/>
                </a:lnTo>
                <a:lnTo>
                  <a:pt x="1597533" y="69850"/>
                </a:lnTo>
                <a:lnTo>
                  <a:pt x="1596215" y="68674"/>
                </a:lnTo>
                <a:close/>
              </a:path>
              <a:path extrusionOk="0" h="1244600" w="2148840">
                <a:moveTo>
                  <a:pt x="68872" y="68580"/>
                </a:moveTo>
                <a:lnTo>
                  <a:pt x="67462" y="69850"/>
                </a:lnTo>
                <a:lnTo>
                  <a:pt x="67807" y="69850"/>
                </a:lnTo>
                <a:lnTo>
                  <a:pt x="68872" y="68580"/>
                </a:lnTo>
                <a:close/>
              </a:path>
              <a:path extrusionOk="0" h="1244600" w="2148840">
                <a:moveTo>
                  <a:pt x="1596136" y="68580"/>
                </a:moveTo>
                <a:lnTo>
                  <a:pt x="1597533" y="69850"/>
                </a:lnTo>
                <a:lnTo>
                  <a:pt x="1596136" y="68580"/>
                </a:lnTo>
                <a:close/>
              </a:path>
              <a:path extrusionOk="0" h="1244600" w="2148840">
                <a:moveTo>
                  <a:pt x="1651578" y="68580"/>
                </a:moveTo>
                <a:lnTo>
                  <a:pt x="1596136" y="68580"/>
                </a:lnTo>
                <a:lnTo>
                  <a:pt x="1597533" y="69850"/>
                </a:lnTo>
                <a:lnTo>
                  <a:pt x="1652157" y="69850"/>
                </a:lnTo>
                <a:lnTo>
                  <a:pt x="1651578" y="68580"/>
                </a:lnTo>
                <a:close/>
              </a:path>
              <a:path extrusionOk="0" h="1244600" w="2148840">
                <a:moveTo>
                  <a:pt x="1590420" y="63500"/>
                </a:moveTo>
                <a:lnTo>
                  <a:pt x="1596215" y="68674"/>
                </a:lnTo>
                <a:lnTo>
                  <a:pt x="1651578" y="68580"/>
                </a:lnTo>
                <a:lnTo>
                  <a:pt x="1651000" y="67310"/>
                </a:lnTo>
                <a:lnTo>
                  <a:pt x="1649444" y="64769"/>
                </a:lnTo>
                <a:lnTo>
                  <a:pt x="1592452" y="64769"/>
                </a:lnTo>
                <a:lnTo>
                  <a:pt x="1590420" y="63500"/>
                </a:lnTo>
                <a:close/>
              </a:path>
              <a:path extrusionOk="0" h="1244600" w="2148840">
                <a:moveTo>
                  <a:pt x="74422" y="63500"/>
                </a:moveTo>
                <a:lnTo>
                  <a:pt x="72491" y="64769"/>
                </a:lnTo>
                <a:lnTo>
                  <a:pt x="73030" y="64769"/>
                </a:lnTo>
                <a:lnTo>
                  <a:pt x="74422" y="63500"/>
                </a:lnTo>
                <a:close/>
              </a:path>
              <a:path extrusionOk="0" h="1244600" w="2148840">
                <a:moveTo>
                  <a:pt x="1646332" y="59689"/>
                </a:moveTo>
                <a:lnTo>
                  <a:pt x="1584706" y="59689"/>
                </a:lnTo>
                <a:lnTo>
                  <a:pt x="1592452" y="64769"/>
                </a:lnTo>
                <a:lnTo>
                  <a:pt x="1649444" y="64769"/>
                </a:lnTo>
                <a:lnTo>
                  <a:pt x="1646332" y="59689"/>
                </a:lnTo>
                <a:close/>
              </a:path>
              <a:path extrusionOk="0" h="1244600" w="2148840">
                <a:moveTo>
                  <a:pt x="80391" y="59689"/>
                </a:moveTo>
                <a:lnTo>
                  <a:pt x="80111" y="59689"/>
                </a:lnTo>
                <a:lnTo>
                  <a:pt x="78320" y="60960"/>
                </a:lnTo>
                <a:lnTo>
                  <a:pt x="80391" y="59689"/>
                </a:lnTo>
                <a:close/>
              </a:path>
              <a:path extrusionOk="0" h="1244600" w="2148840">
                <a:moveTo>
                  <a:pt x="1641284" y="52069"/>
                </a:moveTo>
                <a:lnTo>
                  <a:pt x="1571370" y="52069"/>
                </a:lnTo>
                <a:lnTo>
                  <a:pt x="1580133" y="55880"/>
                </a:lnTo>
                <a:lnTo>
                  <a:pt x="1578102" y="55880"/>
                </a:lnTo>
                <a:lnTo>
                  <a:pt x="1586230" y="60960"/>
                </a:lnTo>
                <a:lnTo>
                  <a:pt x="1584706" y="59689"/>
                </a:lnTo>
                <a:lnTo>
                  <a:pt x="1646332" y="59689"/>
                </a:lnTo>
                <a:lnTo>
                  <a:pt x="1644777" y="57150"/>
                </a:lnTo>
                <a:lnTo>
                  <a:pt x="1641284" y="52069"/>
                </a:lnTo>
                <a:close/>
              </a:path>
              <a:path extrusionOk="0" h="1244600" w="2148840">
                <a:moveTo>
                  <a:pt x="94090" y="52069"/>
                </a:moveTo>
                <a:lnTo>
                  <a:pt x="93370" y="52069"/>
                </a:lnTo>
                <a:lnTo>
                  <a:pt x="91008" y="53339"/>
                </a:lnTo>
                <a:lnTo>
                  <a:pt x="94090" y="52069"/>
                </a:lnTo>
                <a:close/>
              </a:path>
              <a:path extrusionOk="0" h="1244600" w="2148840">
                <a:moveTo>
                  <a:pt x="1639538" y="49530"/>
                </a:moveTo>
                <a:lnTo>
                  <a:pt x="1564513" y="49530"/>
                </a:lnTo>
                <a:lnTo>
                  <a:pt x="1573657" y="53339"/>
                </a:lnTo>
                <a:lnTo>
                  <a:pt x="1571370" y="52069"/>
                </a:lnTo>
                <a:lnTo>
                  <a:pt x="1641284" y="52069"/>
                </a:lnTo>
                <a:lnTo>
                  <a:pt x="1639538" y="49530"/>
                </a:lnTo>
                <a:close/>
              </a:path>
              <a:path extrusionOk="0" h="1244600" w="2148840">
                <a:moveTo>
                  <a:pt x="103003" y="49530"/>
                </a:moveTo>
                <a:lnTo>
                  <a:pt x="100253" y="49530"/>
                </a:lnTo>
                <a:lnTo>
                  <a:pt x="98145" y="50800"/>
                </a:lnTo>
                <a:lnTo>
                  <a:pt x="103003" y="49530"/>
                </a:lnTo>
                <a:close/>
              </a:path>
              <a:path extrusionOk="0" h="1244600" w="2148840">
                <a:moveTo>
                  <a:pt x="1636667" y="45719"/>
                </a:moveTo>
                <a:lnTo>
                  <a:pt x="1542033" y="45719"/>
                </a:lnTo>
                <a:lnTo>
                  <a:pt x="1552194" y="46989"/>
                </a:lnTo>
                <a:lnTo>
                  <a:pt x="1549908" y="46989"/>
                </a:lnTo>
                <a:lnTo>
                  <a:pt x="1559559" y="48260"/>
                </a:lnTo>
                <a:lnTo>
                  <a:pt x="1557146" y="48260"/>
                </a:lnTo>
                <a:lnTo>
                  <a:pt x="1566545" y="50800"/>
                </a:lnTo>
                <a:lnTo>
                  <a:pt x="1564513" y="49530"/>
                </a:lnTo>
                <a:lnTo>
                  <a:pt x="1639538" y="49530"/>
                </a:lnTo>
                <a:lnTo>
                  <a:pt x="1637792" y="46989"/>
                </a:lnTo>
                <a:lnTo>
                  <a:pt x="1636667" y="45719"/>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86" name="Google Shape;886;p20"/>
          <p:cNvPicPr preferRelativeResize="0"/>
          <p:nvPr/>
        </p:nvPicPr>
        <p:blipFill rotWithShape="1">
          <a:blip r:embed="rId11">
            <a:alphaModFix/>
          </a:blip>
          <a:srcRect b="0" l="0" r="0" t="0"/>
          <a:stretch/>
        </p:blipFill>
        <p:spPr>
          <a:xfrm>
            <a:off x="5486180" y="1422774"/>
            <a:ext cx="1780598" cy="3252206"/>
          </a:xfrm>
          <a:prstGeom prst="roundRect">
            <a:avLst>
              <a:gd fmla="val 11111" name="adj"/>
            </a:avLst>
          </a:prstGeom>
          <a:noFill/>
          <a:ln cap="rnd" cmpd="sng" w="190500">
            <a:solidFill>
              <a:srgbClr val="C8C6BD"/>
            </a:solidFill>
            <a:prstDash val="solid"/>
            <a:round/>
            <a:headEnd len="sm" w="sm" type="none"/>
            <a:tailEnd len="sm" w="sm" type="none"/>
          </a:ln>
          <a:effectLst>
            <a:outerShdw blurRad="101600" rotWithShape="0" algn="tl" dir="7200000" dist="50800">
              <a:srgbClr val="000000">
                <a:alpha val="44705"/>
              </a:srgbClr>
            </a:outerShdw>
          </a:effectLst>
        </p:spPr>
      </p:pic>
      <p:sp>
        <p:nvSpPr>
          <p:cNvPr id="887" name="Google Shape;887;p20"/>
          <p:cNvSpPr/>
          <p:nvPr/>
        </p:nvSpPr>
        <p:spPr>
          <a:xfrm>
            <a:off x="5447827" y="1350973"/>
            <a:ext cx="2327070" cy="3324007"/>
          </a:xfrm>
          <a:custGeom>
            <a:rect b="b" l="l" r="r" t="t"/>
            <a:pathLst>
              <a:path extrusionOk="0" h="1244600" w="2148840">
                <a:moveTo>
                  <a:pt x="1543939" y="0"/>
                </a:moveTo>
                <a:lnTo>
                  <a:pt x="121856" y="0"/>
                </a:lnTo>
                <a:lnTo>
                  <a:pt x="97370" y="2539"/>
                </a:lnTo>
                <a:lnTo>
                  <a:pt x="52959" y="22860"/>
                </a:lnTo>
                <a:lnTo>
                  <a:pt x="20180" y="57150"/>
                </a:lnTo>
                <a:lnTo>
                  <a:pt x="2374" y="102869"/>
                </a:lnTo>
                <a:lnTo>
                  <a:pt x="0" y="128269"/>
                </a:lnTo>
                <a:lnTo>
                  <a:pt x="0" y="1115060"/>
                </a:lnTo>
                <a:lnTo>
                  <a:pt x="5207" y="1153160"/>
                </a:lnTo>
                <a:lnTo>
                  <a:pt x="34658" y="1206500"/>
                </a:lnTo>
                <a:lnTo>
                  <a:pt x="43154" y="1214120"/>
                </a:lnTo>
                <a:lnTo>
                  <a:pt x="52590" y="1223010"/>
                </a:lnTo>
                <a:lnTo>
                  <a:pt x="62852" y="1229360"/>
                </a:lnTo>
                <a:lnTo>
                  <a:pt x="73621" y="1234439"/>
                </a:lnTo>
                <a:lnTo>
                  <a:pt x="85077" y="1239520"/>
                </a:lnTo>
                <a:lnTo>
                  <a:pt x="109639" y="1244600"/>
                </a:lnTo>
                <a:lnTo>
                  <a:pt x="1556003" y="1244600"/>
                </a:lnTo>
                <a:lnTo>
                  <a:pt x="1601977" y="1229360"/>
                </a:lnTo>
                <a:lnTo>
                  <a:pt x="1636812" y="1198879"/>
                </a:lnTo>
                <a:lnTo>
                  <a:pt x="115735" y="1198879"/>
                </a:lnTo>
                <a:lnTo>
                  <a:pt x="105638" y="1197610"/>
                </a:lnTo>
                <a:lnTo>
                  <a:pt x="108064" y="1197610"/>
                </a:lnTo>
                <a:lnTo>
                  <a:pt x="103206" y="1196339"/>
                </a:lnTo>
                <a:lnTo>
                  <a:pt x="100634" y="1196339"/>
                </a:lnTo>
                <a:lnTo>
                  <a:pt x="94479" y="1193800"/>
                </a:lnTo>
                <a:lnTo>
                  <a:pt x="93548" y="1193800"/>
                </a:lnTo>
                <a:lnTo>
                  <a:pt x="87042" y="1189990"/>
                </a:lnTo>
                <a:lnTo>
                  <a:pt x="80698" y="1186179"/>
                </a:lnTo>
                <a:lnTo>
                  <a:pt x="80518" y="1186179"/>
                </a:lnTo>
                <a:lnTo>
                  <a:pt x="78625" y="1184910"/>
                </a:lnTo>
                <a:lnTo>
                  <a:pt x="78994" y="1184910"/>
                </a:lnTo>
                <a:lnTo>
                  <a:pt x="72898" y="1179829"/>
                </a:lnTo>
                <a:lnTo>
                  <a:pt x="73258" y="1179829"/>
                </a:lnTo>
                <a:lnTo>
                  <a:pt x="69082" y="1176020"/>
                </a:lnTo>
                <a:lnTo>
                  <a:pt x="67690" y="1174750"/>
                </a:lnTo>
                <a:lnTo>
                  <a:pt x="67987" y="1174750"/>
                </a:lnTo>
                <a:lnTo>
                  <a:pt x="64799" y="1170939"/>
                </a:lnTo>
                <a:lnTo>
                  <a:pt x="64071" y="1170939"/>
                </a:lnTo>
                <a:lnTo>
                  <a:pt x="58445" y="1162050"/>
                </a:lnTo>
                <a:lnTo>
                  <a:pt x="58728" y="1162050"/>
                </a:lnTo>
                <a:lnTo>
                  <a:pt x="55898" y="1156970"/>
                </a:lnTo>
                <a:lnTo>
                  <a:pt x="55537" y="1156970"/>
                </a:lnTo>
                <a:lnTo>
                  <a:pt x="51447" y="1148079"/>
                </a:lnTo>
                <a:lnTo>
                  <a:pt x="51779" y="1148079"/>
                </a:lnTo>
                <a:lnTo>
                  <a:pt x="49755" y="1141729"/>
                </a:lnTo>
                <a:lnTo>
                  <a:pt x="49517" y="1141729"/>
                </a:lnTo>
                <a:lnTo>
                  <a:pt x="47129" y="1131570"/>
                </a:lnTo>
                <a:lnTo>
                  <a:pt x="47294" y="1131570"/>
                </a:lnTo>
                <a:lnTo>
                  <a:pt x="46342" y="1125220"/>
                </a:lnTo>
                <a:lnTo>
                  <a:pt x="46177" y="1125220"/>
                </a:lnTo>
                <a:lnTo>
                  <a:pt x="46062" y="1123875"/>
                </a:lnTo>
                <a:lnTo>
                  <a:pt x="46069" y="1122679"/>
                </a:lnTo>
                <a:lnTo>
                  <a:pt x="45748" y="1115060"/>
                </a:lnTo>
                <a:lnTo>
                  <a:pt x="45694" y="129539"/>
                </a:lnTo>
                <a:lnTo>
                  <a:pt x="46116" y="120650"/>
                </a:lnTo>
                <a:lnTo>
                  <a:pt x="45961" y="120650"/>
                </a:lnTo>
                <a:lnTo>
                  <a:pt x="47485" y="110489"/>
                </a:lnTo>
                <a:lnTo>
                  <a:pt x="47701" y="110489"/>
                </a:lnTo>
                <a:lnTo>
                  <a:pt x="49193" y="104139"/>
                </a:lnTo>
                <a:lnTo>
                  <a:pt x="48933" y="104139"/>
                </a:lnTo>
                <a:lnTo>
                  <a:pt x="52171" y="93980"/>
                </a:lnTo>
                <a:lnTo>
                  <a:pt x="52552" y="93980"/>
                </a:lnTo>
                <a:lnTo>
                  <a:pt x="54889" y="88900"/>
                </a:lnTo>
                <a:lnTo>
                  <a:pt x="54419" y="88900"/>
                </a:lnTo>
                <a:lnTo>
                  <a:pt x="58547" y="82550"/>
                </a:lnTo>
                <a:lnTo>
                  <a:pt x="58305" y="82550"/>
                </a:lnTo>
                <a:lnTo>
                  <a:pt x="62994" y="76200"/>
                </a:lnTo>
                <a:lnTo>
                  <a:pt x="62484" y="76200"/>
                </a:lnTo>
                <a:lnTo>
                  <a:pt x="67807" y="69850"/>
                </a:lnTo>
                <a:lnTo>
                  <a:pt x="67462" y="69850"/>
                </a:lnTo>
                <a:lnTo>
                  <a:pt x="73030" y="64769"/>
                </a:lnTo>
                <a:lnTo>
                  <a:pt x="72491" y="64769"/>
                </a:lnTo>
                <a:lnTo>
                  <a:pt x="80111" y="59689"/>
                </a:lnTo>
                <a:lnTo>
                  <a:pt x="80391" y="59689"/>
                </a:lnTo>
                <a:lnTo>
                  <a:pt x="86601" y="55880"/>
                </a:lnTo>
                <a:lnTo>
                  <a:pt x="84709" y="55880"/>
                </a:lnTo>
                <a:lnTo>
                  <a:pt x="93370" y="52069"/>
                </a:lnTo>
                <a:lnTo>
                  <a:pt x="94090" y="52069"/>
                </a:lnTo>
                <a:lnTo>
                  <a:pt x="100253" y="49530"/>
                </a:lnTo>
                <a:lnTo>
                  <a:pt x="103003" y="49530"/>
                </a:lnTo>
                <a:lnTo>
                  <a:pt x="107861" y="48260"/>
                </a:lnTo>
                <a:lnTo>
                  <a:pt x="105422" y="48260"/>
                </a:lnTo>
                <a:lnTo>
                  <a:pt x="115519" y="46989"/>
                </a:lnTo>
                <a:lnTo>
                  <a:pt x="113360" y="46989"/>
                </a:lnTo>
                <a:lnTo>
                  <a:pt x="123748" y="45719"/>
                </a:lnTo>
                <a:lnTo>
                  <a:pt x="1636667" y="45719"/>
                </a:lnTo>
                <a:lnTo>
                  <a:pt x="1629918" y="38100"/>
                </a:lnTo>
                <a:lnTo>
                  <a:pt x="1590928" y="10160"/>
                </a:lnTo>
                <a:lnTo>
                  <a:pt x="1555877" y="1269"/>
                </a:lnTo>
                <a:lnTo>
                  <a:pt x="1543939" y="0"/>
                </a:lnTo>
                <a:close/>
              </a:path>
              <a:path extrusionOk="0" h="1244600" w="2148840">
                <a:moveTo>
                  <a:pt x="1559433" y="1197610"/>
                </a:moveTo>
                <a:lnTo>
                  <a:pt x="1549653" y="1198879"/>
                </a:lnTo>
                <a:lnTo>
                  <a:pt x="1556893" y="1198879"/>
                </a:lnTo>
                <a:lnTo>
                  <a:pt x="1559433" y="1197610"/>
                </a:lnTo>
                <a:close/>
              </a:path>
              <a:path extrusionOk="0" h="1244600" w="2148840">
                <a:moveTo>
                  <a:pt x="1566418" y="1195070"/>
                </a:moveTo>
                <a:lnTo>
                  <a:pt x="1556893" y="1198879"/>
                </a:lnTo>
                <a:lnTo>
                  <a:pt x="1636812" y="1198879"/>
                </a:lnTo>
                <a:lnTo>
                  <a:pt x="1637919" y="1197610"/>
                </a:lnTo>
                <a:lnTo>
                  <a:pt x="1638792" y="1196339"/>
                </a:lnTo>
                <a:lnTo>
                  <a:pt x="1564132" y="1196339"/>
                </a:lnTo>
                <a:lnTo>
                  <a:pt x="1566418" y="1195070"/>
                </a:lnTo>
                <a:close/>
              </a:path>
              <a:path extrusionOk="0" h="1244600" w="2148840">
                <a:moveTo>
                  <a:pt x="98348" y="1195070"/>
                </a:moveTo>
                <a:lnTo>
                  <a:pt x="100634" y="1196339"/>
                </a:lnTo>
                <a:lnTo>
                  <a:pt x="103206" y="1196339"/>
                </a:lnTo>
                <a:lnTo>
                  <a:pt x="98348" y="1195070"/>
                </a:lnTo>
                <a:close/>
              </a:path>
              <a:path extrusionOk="0" h="1244600" w="2148840">
                <a:moveTo>
                  <a:pt x="1573276" y="1192529"/>
                </a:moveTo>
                <a:lnTo>
                  <a:pt x="1564132" y="1196339"/>
                </a:lnTo>
                <a:lnTo>
                  <a:pt x="1638792" y="1196339"/>
                </a:lnTo>
                <a:lnTo>
                  <a:pt x="1640538" y="1193800"/>
                </a:lnTo>
                <a:lnTo>
                  <a:pt x="1571244" y="1193800"/>
                </a:lnTo>
                <a:lnTo>
                  <a:pt x="1573276" y="1192529"/>
                </a:lnTo>
                <a:close/>
              </a:path>
              <a:path extrusionOk="0" h="1244600" w="2148840">
                <a:moveTo>
                  <a:pt x="91401" y="1192529"/>
                </a:moveTo>
                <a:lnTo>
                  <a:pt x="93548" y="1193800"/>
                </a:lnTo>
                <a:lnTo>
                  <a:pt x="94479" y="1193800"/>
                </a:lnTo>
                <a:lnTo>
                  <a:pt x="91401" y="1192529"/>
                </a:lnTo>
                <a:close/>
              </a:path>
              <a:path extrusionOk="0" h="1244600" w="2148840">
                <a:moveTo>
                  <a:pt x="1644030" y="1188720"/>
                </a:moveTo>
                <a:lnTo>
                  <a:pt x="1579880" y="1188720"/>
                </a:lnTo>
                <a:lnTo>
                  <a:pt x="1571244" y="1193800"/>
                </a:lnTo>
                <a:lnTo>
                  <a:pt x="1640538" y="1193800"/>
                </a:lnTo>
                <a:lnTo>
                  <a:pt x="1644030" y="1188720"/>
                </a:lnTo>
                <a:close/>
              </a:path>
              <a:path extrusionOk="0" h="1244600" w="2148840">
                <a:moveTo>
                  <a:pt x="84874" y="1188720"/>
                </a:moveTo>
                <a:lnTo>
                  <a:pt x="86918" y="1189990"/>
                </a:lnTo>
                <a:lnTo>
                  <a:pt x="84874" y="1188720"/>
                </a:lnTo>
                <a:close/>
              </a:path>
              <a:path extrusionOk="0" h="1244600" w="2148840">
                <a:moveTo>
                  <a:pt x="1585490" y="1185208"/>
                </a:moveTo>
                <a:lnTo>
                  <a:pt x="1577721" y="1189989"/>
                </a:lnTo>
                <a:lnTo>
                  <a:pt x="1579880" y="1188720"/>
                </a:lnTo>
                <a:lnTo>
                  <a:pt x="1644030" y="1188720"/>
                </a:lnTo>
                <a:lnTo>
                  <a:pt x="1644903" y="1187450"/>
                </a:lnTo>
                <a:lnTo>
                  <a:pt x="1645581" y="1186179"/>
                </a:lnTo>
                <a:lnTo>
                  <a:pt x="1584325" y="1186179"/>
                </a:lnTo>
                <a:lnTo>
                  <a:pt x="1585490" y="1185208"/>
                </a:lnTo>
                <a:close/>
              </a:path>
              <a:path extrusionOk="0" h="1244600" w="2148840">
                <a:moveTo>
                  <a:pt x="78625" y="1184910"/>
                </a:moveTo>
                <a:lnTo>
                  <a:pt x="80518" y="1186179"/>
                </a:lnTo>
                <a:lnTo>
                  <a:pt x="80015" y="1185761"/>
                </a:lnTo>
                <a:lnTo>
                  <a:pt x="78625" y="1184910"/>
                </a:lnTo>
                <a:close/>
              </a:path>
              <a:path extrusionOk="0" h="1244600" w="2148840">
                <a:moveTo>
                  <a:pt x="80015" y="1185761"/>
                </a:moveTo>
                <a:lnTo>
                  <a:pt x="80518" y="1186179"/>
                </a:lnTo>
                <a:lnTo>
                  <a:pt x="80698" y="1186179"/>
                </a:lnTo>
                <a:lnTo>
                  <a:pt x="80015" y="1185761"/>
                </a:lnTo>
                <a:close/>
              </a:path>
              <a:path extrusionOk="0" h="1244600" w="2148840">
                <a:moveTo>
                  <a:pt x="1585976" y="1184910"/>
                </a:moveTo>
                <a:lnTo>
                  <a:pt x="1585490" y="1185208"/>
                </a:lnTo>
                <a:lnTo>
                  <a:pt x="1584325" y="1186179"/>
                </a:lnTo>
                <a:lnTo>
                  <a:pt x="1585976" y="1184910"/>
                </a:lnTo>
                <a:close/>
              </a:path>
              <a:path extrusionOk="0" h="1244600" w="2148840">
                <a:moveTo>
                  <a:pt x="1646258" y="1184910"/>
                </a:moveTo>
                <a:lnTo>
                  <a:pt x="1585976" y="1184910"/>
                </a:lnTo>
                <a:lnTo>
                  <a:pt x="1584325" y="1186179"/>
                </a:lnTo>
                <a:lnTo>
                  <a:pt x="1645581" y="1186179"/>
                </a:lnTo>
                <a:lnTo>
                  <a:pt x="1646258" y="1184910"/>
                </a:lnTo>
                <a:close/>
              </a:path>
              <a:path extrusionOk="0" h="1244600" w="2148840">
                <a:moveTo>
                  <a:pt x="78994" y="1184910"/>
                </a:moveTo>
                <a:lnTo>
                  <a:pt x="78625" y="1184910"/>
                </a:lnTo>
                <a:lnTo>
                  <a:pt x="80015" y="1185761"/>
                </a:lnTo>
                <a:lnTo>
                  <a:pt x="78994" y="1184910"/>
                </a:lnTo>
                <a:close/>
              </a:path>
              <a:path extrusionOk="0" h="1244600" w="2148840">
                <a:moveTo>
                  <a:pt x="1648968" y="1179829"/>
                </a:moveTo>
                <a:lnTo>
                  <a:pt x="1591945" y="1179829"/>
                </a:lnTo>
                <a:lnTo>
                  <a:pt x="1585490" y="1185208"/>
                </a:lnTo>
                <a:lnTo>
                  <a:pt x="1585976" y="1184910"/>
                </a:lnTo>
                <a:lnTo>
                  <a:pt x="1646258" y="1184910"/>
                </a:lnTo>
                <a:lnTo>
                  <a:pt x="1648968" y="1179829"/>
                </a:lnTo>
                <a:close/>
              </a:path>
              <a:path extrusionOk="0" h="1244600" w="2148840">
                <a:moveTo>
                  <a:pt x="73258" y="1179829"/>
                </a:moveTo>
                <a:lnTo>
                  <a:pt x="72898" y="1179829"/>
                </a:lnTo>
                <a:lnTo>
                  <a:pt x="74650" y="1181100"/>
                </a:lnTo>
                <a:lnTo>
                  <a:pt x="73258" y="1179829"/>
                </a:lnTo>
                <a:close/>
              </a:path>
              <a:path extrusionOk="0" h="1244600" w="2148840">
                <a:moveTo>
                  <a:pt x="1651578" y="1174750"/>
                </a:moveTo>
                <a:lnTo>
                  <a:pt x="1597278" y="1174750"/>
                </a:lnTo>
                <a:lnTo>
                  <a:pt x="1590294" y="1181100"/>
                </a:lnTo>
                <a:lnTo>
                  <a:pt x="1591945" y="1179829"/>
                </a:lnTo>
                <a:lnTo>
                  <a:pt x="1648968" y="1179829"/>
                </a:lnTo>
                <a:lnTo>
                  <a:pt x="1651058" y="1175892"/>
                </a:lnTo>
                <a:lnTo>
                  <a:pt x="1651578" y="1174750"/>
                </a:lnTo>
                <a:close/>
              </a:path>
              <a:path extrusionOk="0" h="1244600" w="2148840">
                <a:moveTo>
                  <a:pt x="67690" y="1174750"/>
                </a:moveTo>
                <a:lnTo>
                  <a:pt x="69049" y="1176020"/>
                </a:lnTo>
                <a:lnTo>
                  <a:pt x="68943" y="1175892"/>
                </a:lnTo>
                <a:lnTo>
                  <a:pt x="67690" y="1174750"/>
                </a:lnTo>
                <a:close/>
              </a:path>
              <a:path extrusionOk="0" h="1244600" w="2148840">
                <a:moveTo>
                  <a:pt x="68943" y="1175892"/>
                </a:moveTo>
                <a:lnTo>
                  <a:pt x="69049" y="1176020"/>
                </a:lnTo>
                <a:lnTo>
                  <a:pt x="68943" y="1175892"/>
                </a:lnTo>
                <a:close/>
              </a:path>
              <a:path extrusionOk="0" h="1244600" w="2148840">
                <a:moveTo>
                  <a:pt x="1654471" y="1168400"/>
                </a:moveTo>
                <a:lnTo>
                  <a:pt x="1602358" y="1168400"/>
                </a:lnTo>
                <a:lnTo>
                  <a:pt x="1595882" y="1176020"/>
                </a:lnTo>
                <a:lnTo>
                  <a:pt x="1597278" y="1174750"/>
                </a:lnTo>
                <a:lnTo>
                  <a:pt x="1651578" y="1174750"/>
                </a:lnTo>
                <a:lnTo>
                  <a:pt x="1654471" y="1168400"/>
                </a:lnTo>
                <a:close/>
              </a:path>
              <a:path extrusionOk="0" h="1244600" w="2148840">
                <a:moveTo>
                  <a:pt x="67987" y="1174750"/>
                </a:moveTo>
                <a:lnTo>
                  <a:pt x="67690" y="1174750"/>
                </a:lnTo>
                <a:lnTo>
                  <a:pt x="68943" y="1175892"/>
                </a:lnTo>
                <a:lnTo>
                  <a:pt x="67987" y="1174750"/>
                </a:lnTo>
                <a:close/>
              </a:path>
              <a:path extrusionOk="0" h="1244600" w="2148840">
                <a:moveTo>
                  <a:pt x="62674" y="1168400"/>
                </a:moveTo>
                <a:lnTo>
                  <a:pt x="64071" y="1170939"/>
                </a:lnTo>
                <a:lnTo>
                  <a:pt x="64799" y="1170939"/>
                </a:lnTo>
                <a:lnTo>
                  <a:pt x="62674" y="1168400"/>
                </a:lnTo>
                <a:close/>
              </a:path>
              <a:path extrusionOk="0" h="1244600" w="2148840">
                <a:moveTo>
                  <a:pt x="1657138" y="1162050"/>
                </a:moveTo>
                <a:lnTo>
                  <a:pt x="1606931" y="1162050"/>
                </a:lnTo>
                <a:lnTo>
                  <a:pt x="1601089" y="1169670"/>
                </a:lnTo>
                <a:lnTo>
                  <a:pt x="1602358" y="1168400"/>
                </a:lnTo>
                <a:lnTo>
                  <a:pt x="1654471" y="1168400"/>
                </a:lnTo>
                <a:lnTo>
                  <a:pt x="1656207" y="1164589"/>
                </a:lnTo>
                <a:lnTo>
                  <a:pt x="1657138" y="1162050"/>
                </a:lnTo>
                <a:close/>
              </a:path>
              <a:path extrusionOk="0" h="1244600" w="2148840">
                <a:moveTo>
                  <a:pt x="58728" y="1162050"/>
                </a:moveTo>
                <a:lnTo>
                  <a:pt x="58445" y="1162050"/>
                </a:lnTo>
                <a:lnTo>
                  <a:pt x="59436" y="1163320"/>
                </a:lnTo>
                <a:lnTo>
                  <a:pt x="58728" y="1162050"/>
                </a:lnTo>
                <a:close/>
              </a:path>
              <a:path extrusionOk="0" h="1244600" w="2148840">
                <a:moveTo>
                  <a:pt x="1610868" y="1154429"/>
                </a:moveTo>
                <a:lnTo>
                  <a:pt x="1605788" y="1163320"/>
                </a:lnTo>
                <a:lnTo>
                  <a:pt x="1606931" y="1162050"/>
                </a:lnTo>
                <a:lnTo>
                  <a:pt x="1657138" y="1162050"/>
                </a:lnTo>
                <a:lnTo>
                  <a:pt x="1659000" y="1156970"/>
                </a:lnTo>
                <a:lnTo>
                  <a:pt x="1609852" y="1156970"/>
                </a:lnTo>
                <a:lnTo>
                  <a:pt x="1610868" y="1154429"/>
                </a:lnTo>
                <a:close/>
              </a:path>
              <a:path extrusionOk="0" h="1244600" w="2148840">
                <a:moveTo>
                  <a:pt x="54482" y="1154429"/>
                </a:moveTo>
                <a:lnTo>
                  <a:pt x="55537" y="1156970"/>
                </a:lnTo>
                <a:lnTo>
                  <a:pt x="55898" y="1156970"/>
                </a:lnTo>
                <a:lnTo>
                  <a:pt x="54482" y="1154429"/>
                </a:lnTo>
                <a:close/>
              </a:path>
              <a:path extrusionOk="0" h="1244600" w="2148840">
                <a:moveTo>
                  <a:pt x="1614170" y="1146810"/>
                </a:moveTo>
                <a:lnTo>
                  <a:pt x="1609852" y="1156970"/>
                </a:lnTo>
                <a:lnTo>
                  <a:pt x="1659000" y="1156970"/>
                </a:lnTo>
                <a:lnTo>
                  <a:pt x="1660397" y="1153160"/>
                </a:lnTo>
                <a:lnTo>
                  <a:pt x="1661274" y="1149350"/>
                </a:lnTo>
                <a:lnTo>
                  <a:pt x="1613408" y="1149350"/>
                </a:lnTo>
                <a:lnTo>
                  <a:pt x="1614170" y="1146810"/>
                </a:lnTo>
                <a:close/>
              </a:path>
              <a:path extrusionOk="0" h="1244600" w="2148840">
                <a:moveTo>
                  <a:pt x="51779" y="1148079"/>
                </a:moveTo>
                <a:lnTo>
                  <a:pt x="51447" y="1148079"/>
                </a:lnTo>
                <a:lnTo>
                  <a:pt x="52184" y="1149350"/>
                </a:lnTo>
                <a:lnTo>
                  <a:pt x="51779" y="1148079"/>
                </a:lnTo>
                <a:close/>
              </a:path>
              <a:path extrusionOk="0" h="1244600" w="2148840">
                <a:moveTo>
                  <a:pt x="1616729" y="1139507"/>
                </a:moveTo>
                <a:lnTo>
                  <a:pt x="1613408" y="1149350"/>
                </a:lnTo>
                <a:lnTo>
                  <a:pt x="1661274" y="1149350"/>
                </a:lnTo>
                <a:lnTo>
                  <a:pt x="1663026" y="1141729"/>
                </a:lnTo>
                <a:lnTo>
                  <a:pt x="1616202" y="1141729"/>
                </a:lnTo>
                <a:lnTo>
                  <a:pt x="1616729" y="1139507"/>
                </a:lnTo>
                <a:close/>
              </a:path>
              <a:path extrusionOk="0" h="1244600" w="2148840">
                <a:moveTo>
                  <a:pt x="48945" y="1139189"/>
                </a:moveTo>
                <a:lnTo>
                  <a:pt x="49517" y="1141729"/>
                </a:lnTo>
                <a:lnTo>
                  <a:pt x="49755" y="1141729"/>
                </a:lnTo>
                <a:lnTo>
                  <a:pt x="48945" y="1139189"/>
                </a:lnTo>
                <a:close/>
              </a:path>
              <a:path extrusionOk="0" h="1244600" w="2148840">
                <a:moveTo>
                  <a:pt x="1616837" y="1139189"/>
                </a:moveTo>
                <a:lnTo>
                  <a:pt x="1616729" y="1139507"/>
                </a:lnTo>
                <a:lnTo>
                  <a:pt x="1616202" y="1141729"/>
                </a:lnTo>
                <a:lnTo>
                  <a:pt x="1616837" y="1139189"/>
                </a:lnTo>
                <a:close/>
              </a:path>
              <a:path extrusionOk="0" h="1244600" w="2148840">
                <a:moveTo>
                  <a:pt x="1663509" y="1139189"/>
                </a:moveTo>
                <a:lnTo>
                  <a:pt x="1616837" y="1139189"/>
                </a:lnTo>
                <a:lnTo>
                  <a:pt x="1616202" y="1141729"/>
                </a:lnTo>
                <a:lnTo>
                  <a:pt x="1663026" y="1141729"/>
                </a:lnTo>
                <a:lnTo>
                  <a:pt x="1663319" y="1140460"/>
                </a:lnTo>
                <a:lnTo>
                  <a:pt x="1663509" y="1139189"/>
                </a:lnTo>
                <a:close/>
              </a:path>
              <a:path extrusionOk="0" h="1244600" w="2148840">
                <a:moveTo>
                  <a:pt x="1664652" y="1131570"/>
                </a:moveTo>
                <a:lnTo>
                  <a:pt x="1618614" y="1131570"/>
                </a:lnTo>
                <a:lnTo>
                  <a:pt x="1616729" y="1139507"/>
                </a:lnTo>
                <a:lnTo>
                  <a:pt x="1616837" y="1139189"/>
                </a:lnTo>
                <a:lnTo>
                  <a:pt x="1663509" y="1139189"/>
                </a:lnTo>
                <a:lnTo>
                  <a:pt x="1664652" y="1131570"/>
                </a:lnTo>
                <a:close/>
              </a:path>
              <a:path extrusionOk="0" h="1244600" w="2148840">
                <a:moveTo>
                  <a:pt x="47294" y="1131570"/>
                </a:moveTo>
                <a:lnTo>
                  <a:pt x="47129" y="1131570"/>
                </a:lnTo>
                <a:lnTo>
                  <a:pt x="47485" y="1132839"/>
                </a:lnTo>
                <a:lnTo>
                  <a:pt x="47294" y="1131570"/>
                </a:lnTo>
                <a:close/>
              </a:path>
              <a:path extrusionOk="0" h="1244600" w="2148840">
                <a:moveTo>
                  <a:pt x="1665477" y="1122679"/>
                </a:moveTo>
                <a:lnTo>
                  <a:pt x="1619758" y="1122679"/>
                </a:lnTo>
                <a:lnTo>
                  <a:pt x="1619503" y="1125220"/>
                </a:lnTo>
                <a:lnTo>
                  <a:pt x="1618233" y="1132839"/>
                </a:lnTo>
                <a:lnTo>
                  <a:pt x="1618614" y="1131570"/>
                </a:lnTo>
                <a:lnTo>
                  <a:pt x="1664652" y="1131570"/>
                </a:lnTo>
                <a:lnTo>
                  <a:pt x="1665224" y="1127760"/>
                </a:lnTo>
                <a:lnTo>
                  <a:pt x="1665477" y="1122679"/>
                </a:lnTo>
                <a:close/>
              </a:path>
              <a:path extrusionOk="0" h="1244600" w="2148840">
                <a:moveTo>
                  <a:pt x="45961" y="1122679"/>
                </a:moveTo>
                <a:lnTo>
                  <a:pt x="46177" y="1125220"/>
                </a:lnTo>
                <a:lnTo>
                  <a:pt x="46112" y="1123688"/>
                </a:lnTo>
                <a:lnTo>
                  <a:pt x="45961" y="1122679"/>
                </a:lnTo>
                <a:close/>
              </a:path>
              <a:path extrusionOk="0" h="1244600" w="2148840">
                <a:moveTo>
                  <a:pt x="46112" y="1123688"/>
                </a:moveTo>
                <a:lnTo>
                  <a:pt x="46177" y="1125220"/>
                </a:lnTo>
                <a:lnTo>
                  <a:pt x="46342" y="1125220"/>
                </a:lnTo>
                <a:lnTo>
                  <a:pt x="46112" y="1123688"/>
                </a:lnTo>
                <a:close/>
              </a:path>
              <a:path extrusionOk="0" h="1244600" w="2148840">
                <a:moveTo>
                  <a:pt x="1619578" y="1123875"/>
                </a:moveTo>
                <a:lnTo>
                  <a:pt x="1619377" y="1125220"/>
                </a:lnTo>
                <a:lnTo>
                  <a:pt x="1619578" y="1123875"/>
                </a:lnTo>
                <a:close/>
              </a:path>
              <a:path extrusionOk="0" h="1244600" w="2148840">
                <a:moveTo>
                  <a:pt x="1619758" y="1122679"/>
                </a:moveTo>
                <a:lnTo>
                  <a:pt x="1619606" y="1123688"/>
                </a:lnTo>
                <a:lnTo>
                  <a:pt x="1619503" y="1125220"/>
                </a:lnTo>
                <a:lnTo>
                  <a:pt x="1619758" y="1122679"/>
                </a:lnTo>
                <a:close/>
              </a:path>
              <a:path extrusionOk="0" h="1244600" w="2148840">
                <a:moveTo>
                  <a:pt x="1642999" y="681989"/>
                </a:moveTo>
                <a:lnTo>
                  <a:pt x="1634069" y="684529"/>
                </a:lnTo>
                <a:lnTo>
                  <a:pt x="1626806" y="688339"/>
                </a:lnTo>
                <a:lnTo>
                  <a:pt x="1621924" y="695960"/>
                </a:lnTo>
                <a:lnTo>
                  <a:pt x="1620139" y="704850"/>
                </a:lnTo>
                <a:lnTo>
                  <a:pt x="1620139" y="1115060"/>
                </a:lnTo>
                <a:lnTo>
                  <a:pt x="1619578" y="1123875"/>
                </a:lnTo>
                <a:lnTo>
                  <a:pt x="1619758" y="1122679"/>
                </a:lnTo>
                <a:lnTo>
                  <a:pt x="1665477" y="1122679"/>
                </a:lnTo>
                <a:lnTo>
                  <a:pt x="1665858" y="1115060"/>
                </a:lnTo>
                <a:lnTo>
                  <a:pt x="1665858" y="704850"/>
                </a:lnTo>
                <a:lnTo>
                  <a:pt x="1664055" y="695960"/>
                </a:lnTo>
                <a:lnTo>
                  <a:pt x="1659143" y="688339"/>
                </a:lnTo>
                <a:lnTo>
                  <a:pt x="1651875" y="684529"/>
                </a:lnTo>
                <a:lnTo>
                  <a:pt x="1642999" y="681989"/>
                </a:lnTo>
                <a:close/>
              </a:path>
              <a:path extrusionOk="0" h="1244600" w="2148840">
                <a:moveTo>
                  <a:pt x="46069" y="1122679"/>
                </a:moveTo>
                <a:lnTo>
                  <a:pt x="46112" y="1123688"/>
                </a:lnTo>
                <a:lnTo>
                  <a:pt x="46069" y="1122679"/>
                </a:lnTo>
                <a:close/>
              </a:path>
              <a:path extrusionOk="0" h="1244600" w="2148840">
                <a:moveTo>
                  <a:pt x="45720" y="1114391"/>
                </a:moveTo>
                <a:lnTo>
                  <a:pt x="45720" y="1115060"/>
                </a:lnTo>
                <a:lnTo>
                  <a:pt x="45720" y="1114391"/>
                </a:lnTo>
                <a:close/>
              </a:path>
              <a:path extrusionOk="0" h="1244600" w="2148840">
                <a:moveTo>
                  <a:pt x="1620139" y="1113789"/>
                </a:moveTo>
                <a:lnTo>
                  <a:pt x="1620068" y="1115060"/>
                </a:lnTo>
                <a:lnTo>
                  <a:pt x="1620139" y="1113789"/>
                </a:lnTo>
                <a:close/>
              </a:path>
              <a:path extrusionOk="0" h="1244600" w="2148840">
                <a:moveTo>
                  <a:pt x="45720" y="1113789"/>
                </a:moveTo>
                <a:lnTo>
                  <a:pt x="45720" y="1114391"/>
                </a:lnTo>
                <a:lnTo>
                  <a:pt x="45720" y="1113789"/>
                </a:lnTo>
                <a:close/>
              </a:path>
              <a:path extrusionOk="0" h="1244600" w="2148840">
                <a:moveTo>
                  <a:pt x="2011171" y="553720"/>
                </a:moveTo>
                <a:lnTo>
                  <a:pt x="2011171" y="690879"/>
                </a:lnTo>
                <a:lnTo>
                  <a:pt x="2102611" y="645160"/>
                </a:lnTo>
                <a:lnTo>
                  <a:pt x="2034032" y="645160"/>
                </a:lnTo>
                <a:lnTo>
                  <a:pt x="2042961" y="642620"/>
                </a:lnTo>
                <a:lnTo>
                  <a:pt x="2050224" y="637539"/>
                </a:lnTo>
                <a:lnTo>
                  <a:pt x="2055106" y="631189"/>
                </a:lnTo>
                <a:lnTo>
                  <a:pt x="2056892" y="622300"/>
                </a:lnTo>
                <a:lnTo>
                  <a:pt x="2055106" y="613410"/>
                </a:lnTo>
                <a:lnTo>
                  <a:pt x="2050224" y="605789"/>
                </a:lnTo>
                <a:lnTo>
                  <a:pt x="2042961" y="600710"/>
                </a:lnTo>
                <a:lnTo>
                  <a:pt x="2034032" y="599439"/>
                </a:lnTo>
                <a:lnTo>
                  <a:pt x="2102611" y="599439"/>
                </a:lnTo>
                <a:lnTo>
                  <a:pt x="2011171" y="553720"/>
                </a:lnTo>
                <a:close/>
              </a:path>
              <a:path extrusionOk="0" h="1244600" w="2148840">
                <a:moveTo>
                  <a:pt x="1665858" y="128269"/>
                </a:moveTo>
                <a:lnTo>
                  <a:pt x="1620139" y="128269"/>
                </a:lnTo>
                <a:lnTo>
                  <a:pt x="1620139" y="510539"/>
                </a:lnTo>
                <a:lnTo>
                  <a:pt x="1625853" y="549910"/>
                </a:lnTo>
                <a:lnTo>
                  <a:pt x="1649730" y="595629"/>
                </a:lnTo>
                <a:lnTo>
                  <a:pt x="1688083" y="628650"/>
                </a:lnTo>
                <a:lnTo>
                  <a:pt x="1737233" y="643889"/>
                </a:lnTo>
                <a:lnTo>
                  <a:pt x="1750059" y="645160"/>
                </a:lnTo>
                <a:lnTo>
                  <a:pt x="2011171" y="645160"/>
                </a:lnTo>
                <a:lnTo>
                  <a:pt x="2011171" y="599439"/>
                </a:lnTo>
                <a:lnTo>
                  <a:pt x="1751838" y="599439"/>
                </a:lnTo>
                <a:lnTo>
                  <a:pt x="1740789" y="598170"/>
                </a:lnTo>
                <a:lnTo>
                  <a:pt x="1743328" y="598170"/>
                </a:lnTo>
                <a:lnTo>
                  <a:pt x="1732661" y="596900"/>
                </a:lnTo>
                <a:lnTo>
                  <a:pt x="1734946" y="596900"/>
                </a:lnTo>
                <a:lnTo>
                  <a:pt x="1729803" y="595629"/>
                </a:lnTo>
                <a:lnTo>
                  <a:pt x="1726945" y="595629"/>
                </a:lnTo>
                <a:lnTo>
                  <a:pt x="1720341" y="593089"/>
                </a:lnTo>
                <a:lnTo>
                  <a:pt x="1719071" y="593089"/>
                </a:lnTo>
                <a:lnTo>
                  <a:pt x="1712023" y="589279"/>
                </a:lnTo>
                <a:lnTo>
                  <a:pt x="1711578" y="589279"/>
                </a:lnTo>
                <a:lnTo>
                  <a:pt x="1709674" y="588010"/>
                </a:lnTo>
                <a:lnTo>
                  <a:pt x="1702689" y="582929"/>
                </a:lnTo>
                <a:lnTo>
                  <a:pt x="1696212" y="577850"/>
                </a:lnTo>
                <a:lnTo>
                  <a:pt x="1696465" y="577850"/>
                </a:lnTo>
                <a:lnTo>
                  <a:pt x="1690370" y="572770"/>
                </a:lnTo>
                <a:lnTo>
                  <a:pt x="1690729" y="572770"/>
                </a:lnTo>
                <a:lnTo>
                  <a:pt x="1684908" y="566420"/>
                </a:lnTo>
                <a:lnTo>
                  <a:pt x="1685308" y="566420"/>
                </a:lnTo>
                <a:lnTo>
                  <a:pt x="1680083" y="558800"/>
                </a:lnTo>
                <a:lnTo>
                  <a:pt x="1680318" y="558800"/>
                </a:lnTo>
                <a:lnTo>
                  <a:pt x="1677198" y="553720"/>
                </a:lnTo>
                <a:lnTo>
                  <a:pt x="1676781" y="553720"/>
                </a:lnTo>
                <a:lnTo>
                  <a:pt x="1673352" y="546100"/>
                </a:lnTo>
                <a:lnTo>
                  <a:pt x="1672970" y="546100"/>
                </a:lnTo>
                <a:lnTo>
                  <a:pt x="1669414" y="535939"/>
                </a:lnTo>
                <a:lnTo>
                  <a:pt x="1669716" y="535939"/>
                </a:lnTo>
                <a:lnTo>
                  <a:pt x="1668049" y="529589"/>
                </a:lnTo>
                <a:lnTo>
                  <a:pt x="1667764" y="529589"/>
                </a:lnTo>
                <a:lnTo>
                  <a:pt x="1667400" y="527169"/>
                </a:lnTo>
                <a:lnTo>
                  <a:pt x="1666479" y="520700"/>
                </a:lnTo>
                <a:lnTo>
                  <a:pt x="1666113" y="518160"/>
                </a:lnTo>
                <a:lnTo>
                  <a:pt x="1666254" y="518160"/>
                </a:lnTo>
                <a:lnTo>
                  <a:pt x="1665915" y="510539"/>
                </a:lnTo>
                <a:lnTo>
                  <a:pt x="1665858" y="128269"/>
                </a:lnTo>
                <a:close/>
              </a:path>
              <a:path extrusionOk="0" h="1244600" w="2148840">
                <a:moveTo>
                  <a:pt x="2102611" y="599439"/>
                </a:moveTo>
                <a:lnTo>
                  <a:pt x="2034032" y="599439"/>
                </a:lnTo>
                <a:lnTo>
                  <a:pt x="2042961" y="600710"/>
                </a:lnTo>
                <a:lnTo>
                  <a:pt x="2050224" y="605789"/>
                </a:lnTo>
                <a:lnTo>
                  <a:pt x="2055106" y="613410"/>
                </a:lnTo>
                <a:lnTo>
                  <a:pt x="2056892" y="622300"/>
                </a:lnTo>
                <a:lnTo>
                  <a:pt x="2055106" y="631189"/>
                </a:lnTo>
                <a:lnTo>
                  <a:pt x="2050224" y="637539"/>
                </a:lnTo>
                <a:lnTo>
                  <a:pt x="2042961" y="642620"/>
                </a:lnTo>
                <a:lnTo>
                  <a:pt x="2034032" y="645160"/>
                </a:lnTo>
                <a:lnTo>
                  <a:pt x="2102611" y="645160"/>
                </a:lnTo>
                <a:lnTo>
                  <a:pt x="2148332" y="622300"/>
                </a:lnTo>
                <a:lnTo>
                  <a:pt x="2102611" y="599439"/>
                </a:lnTo>
                <a:close/>
              </a:path>
              <a:path extrusionOk="0" h="1244600" w="2148840">
                <a:moveTo>
                  <a:pt x="1724659" y="594360"/>
                </a:moveTo>
                <a:lnTo>
                  <a:pt x="1726945" y="595629"/>
                </a:lnTo>
                <a:lnTo>
                  <a:pt x="1729803" y="595629"/>
                </a:lnTo>
                <a:lnTo>
                  <a:pt x="1724659" y="594360"/>
                </a:lnTo>
                <a:close/>
              </a:path>
              <a:path extrusionOk="0" h="1244600" w="2148840">
                <a:moveTo>
                  <a:pt x="1717039" y="591820"/>
                </a:moveTo>
                <a:lnTo>
                  <a:pt x="1719071" y="593089"/>
                </a:lnTo>
                <a:lnTo>
                  <a:pt x="1720341" y="593089"/>
                </a:lnTo>
                <a:lnTo>
                  <a:pt x="1717039" y="591820"/>
                </a:lnTo>
                <a:close/>
              </a:path>
              <a:path extrusionOk="0" h="1244600" w="2148840">
                <a:moveTo>
                  <a:pt x="1709674" y="588010"/>
                </a:moveTo>
                <a:lnTo>
                  <a:pt x="1711578" y="589279"/>
                </a:lnTo>
                <a:lnTo>
                  <a:pt x="1710196" y="588292"/>
                </a:lnTo>
                <a:lnTo>
                  <a:pt x="1709674" y="588010"/>
                </a:lnTo>
                <a:close/>
              </a:path>
              <a:path extrusionOk="0" h="1244600" w="2148840">
                <a:moveTo>
                  <a:pt x="1710196" y="588292"/>
                </a:moveTo>
                <a:lnTo>
                  <a:pt x="1711578" y="589279"/>
                </a:lnTo>
                <a:lnTo>
                  <a:pt x="1712023" y="589279"/>
                </a:lnTo>
                <a:lnTo>
                  <a:pt x="1710196" y="588292"/>
                </a:lnTo>
                <a:close/>
              </a:path>
              <a:path extrusionOk="0" h="1244600" w="2148840">
                <a:moveTo>
                  <a:pt x="1709801" y="588010"/>
                </a:moveTo>
                <a:lnTo>
                  <a:pt x="1710196" y="588292"/>
                </a:lnTo>
                <a:lnTo>
                  <a:pt x="1709801" y="588010"/>
                </a:lnTo>
                <a:close/>
              </a:path>
              <a:path extrusionOk="0" h="1244600" w="2148840">
                <a:moveTo>
                  <a:pt x="1702815" y="582929"/>
                </a:moveTo>
                <a:lnTo>
                  <a:pt x="1704467" y="584200"/>
                </a:lnTo>
                <a:lnTo>
                  <a:pt x="1702815" y="582929"/>
                </a:lnTo>
                <a:close/>
              </a:path>
              <a:path extrusionOk="0" h="1244600" w="2148840">
                <a:moveTo>
                  <a:pt x="1696465" y="577850"/>
                </a:moveTo>
                <a:lnTo>
                  <a:pt x="1696212" y="577850"/>
                </a:lnTo>
                <a:lnTo>
                  <a:pt x="1697989" y="579120"/>
                </a:lnTo>
                <a:lnTo>
                  <a:pt x="1696465" y="577850"/>
                </a:lnTo>
                <a:close/>
              </a:path>
              <a:path extrusionOk="0" h="1244600" w="2148840">
                <a:moveTo>
                  <a:pt x="1690729" y="572770"/>
                </a:moveTo>
                <a:lnTo>
                  <a:pt x="1690370" y="572770"/>
                </a:lnTo>
                <a:lnTo>
                  <a:pt x="1691894" y="574040"/>
                </a:lnTo>
                <a:lnTo>
                  <a:pt x="1690729" y="572770"/>
                </a:lnTo>
                <a:close/>
              </a:path>
              <a:path extrusionOk="0" h="1244600" w="2148840">
                <a:moveTo>
                  <a:pt x="1685308" y="566420"/>
                </a:moveTo>
                <a:lnTo>
                  <a:pt x="1684908" y="566420"/>
                </a:lnTo>
                <a:lnTo>
                  <a:pt x="1686178" y="567689"/>
                </a:lnTo>
                <a:lnTo>
                  <a:pt x="1685308" y="566420"/>
                </a:lnTo>
                <a:close/>
              </a:path>
              <a:path extrusionOk="0" h="1244600" w="2148840">
                <a:moveTo>
                  <a:pt x="1680318" y="558800"/>
                </a:moveTo>
                <a:lnTo>
                  <a:pt x="1680083" y="558800"/>
                </a:lnTo>
                <a:lnTo>
                  <a:pt x="1681099" y="560070"/>
                </a:lnTo>
                <a:lnTo>
                  <a:pt x="1680318" y="558800"/>
                </a:lnTo>
                <a:close/>
              </a:path>
              <a:path extrusionOk="0" h="1244600" w="2148840">
                <a:moveTo>
                  <a:pt x="1675637" y="551179"/>
                </a:moveTo>
                <a:lnTo>
                  <a:pt x="1676781" y="553720"/>
                </a:lnTo>
                <a:lnTo>
                  <a:pt x="1677198" y="553720"/>
                </a:lnTo>
                <a:lnTo>
                  <a:pt x="1675637" y="551179"/>
                </a:lnTo>
                <a:close/>
              </a:path>
              <a:path extrusionOk="0" h="1244600" w="2148840">
                <a:moveTo>
                  <a:pt x="1672208" y="543560"/>
                </a:moveTo>
                <a:lnTo>
                  <a:pt x="1672970" y="546100"/>
                </a:lnTo>
                <a:lnTo>
                  <a:pt x="1673352" y="546100"/>
                </a:lnTo>
                <a:lnTo>
                  <a:pt x="1672208" y="543560"/>
                </a:lnTo>
                <a:close/>
              </a:path>
              <a:path extrusionOk="0" h="1244600" w="2148840">
                <a:moveTo>
                  <a:pt x="1669716" y="535939"/>
                </a:moveTo>
                <a:lnTo>
                  <a:pt x="1669414" y="535939"/>
                </a:lnTo>
                <a:lnTo>
                  <a:pt x="1670050" y="537210"/>
                </a:lnTo>
                <a:lnTo>
                  <a:pt x="1669716" y="535939"/>
                </a:lnTo>
                <a:close/>
              </a:path>
              <a:path extrusionOk="0" h="1244600" w="2148840">
                <a:moveTo>
                  <a:pt x="1667383" y="527050"/>
                </a:moveTo>
                <a:lnTo>
                  <a:pt x="1667764" y="529589"/>
                </a:lnTo>
                <a:lnTo>
                  <a:pt x="1667414" y="527169"/>
                </a:lnTo>
                <a:close/>
              </a:path>
              <a:path extrusionOk="0" h="1244600" w="2148840">
                <a:moveTo>
                  <a:pt x="1667414" y="527169"/>
                </a:moveTo>
                <a:lnTo>
                  <a:pt x="1667764" y="529589"/>
                </a:lnTo>
                <a:lnTo>
                  <a:pt x="1668049" y="529589"/>
                </a:lnTo>
                <a:lnTo>
                  <a:pt x="1667414" y="527169"/>
                </a:lnTo>
                <a:close/>
              </a:path>
              <a:path extrusionOk="0" h="1244600" w="2148840">
                <a:moveTo>
                  <a:pt x="1667397" y="527050"/>
                </a:moveTo>
                <a:close/>
              </a:path>
              <a:path extrusionOk="0" h="1244600" w="2148840">
                <a:moveTo>
                  <a:pt x="1666113" y="518160"/>
                </a:moveTo>
                <a:lnTo>
                  <a:pt x="1666367" y="520700"/>
                </a:lnTo>
                <a:lnTo>
                  <a:pt x="1666316" y="519571"/>
                </a:lnTo>
                <a:lnTo>
                  <a:pt x="1666113" y="518160"/>
                </a:lnTo>
                <a:close/>
              </a:path>
              <a:path extrusionOk="0" h="1244600" w="2148840">
                <a:moveTo>
                  <a:pt x="1666316" y="519571"/>
                </a:moveTo>
                <a:lnTo>
                  <a:pt x="1666367" y="520700"/>
                </a:lnTo>
                <a:lnTo>
                  <a:pt x="1666316" y="519571"/>
                </a:lnTo>
                <a:close/>
              </a:path>
              <a:path extrusionOk="0" h="1244600" w="2148840">
                <a:moveTo>
                  <a:pt x="1666254" y="518160"/>
                </a:moveTo>
                <a:lnTo>
                  <a:pt x="1666113" y="518160"/>
                </a:lnTo>
                <a:lnTo>
                  <a:pt x="1666316" y="519571"/>
                </a:lnTo>
                <a:lnTo>
                  <a:pt x="1666254" y="518160"/>
                </a:lnTo>
                <a:close/>
              </a:path>
              <a:path extrusionOk="0" h="1244600" w="2148840">
                <a:moveTo>
                  <a:pt x="1665858" y="509270"/>
                </a:moveTo>
                <a:lnTo>
                  <a:pt x="1665858" y="510539"/>
                </a:lnTo>
                <a:lnTo>
                  <a:pt x="1665858" y="509270"/>
                </a:lnTo>
                <a:close/>
              </a:path>
              <a:path extrusionOk="0" h="1244600" w="2148840">
                <a:moveTo>
                  <a:pt x="45720" y="129005"/>
                </a:moveTo>
                <a:lnTo>
                  <a:pt x="45694" y="129539"/>
                </a:lnTo>
                <a:lnTo>
                  <a:pt x="45720" y="129005"/>
                </a:lnTo>
                <a:close/>
              </a:path>
              <a:path extrusionOk="0" h="1244600" w="2148840">
                <a:moveTo>
                  <a:pt x="1664462" y="110489"/>
                </a:moveTo>
                <a:lnTo>
                  <a:pt x="1618233" y="110489"/>
                </a:lnTo>
                <a:lnTo>
                  <a:pt x="1619758" y="120650"/>
                </a:lnTo>
                <a:lnTo>
                  <a:pt x="1619583" y="120650"/>
                </a:lnTo>
                <a:lnTo>
                  <a:pt x="1620139" y="129539"/>
                </a:lnTo>
                <a:lnTo>
                  <a:pt x="1620139" y="128269"/>
                </a:lnTo>
                <a:lnTo>
                  <a:pt x="1665858" y="128269"/>
                </a:lnTo>
                <a:lnTo>
                  <a:pt x="1665477" y="120650"/>
                </a:lnTo>
                <a:lnTo>
                  <a:pt x="1619758" y="120650"/>
                </a:lnTo>
                <a:lnTo>
                  <a:pt x="1619503" y="119380"/>
                </a:lnTo>
                <a:lnTo>
                  <a:pt x="1665414" y="119380"/>
                </a:lnTo>
                <a:lnTo>
                  <a:pt x="1665224" y="115569"/>
                </a:lnTo>
                <a:lnTo>
                  <a:pt x="1664462" y="110489"/>
                </a:lnTo>
                <a:close/>
              </a:path>
              <a:path extrusionOk="0" h="1244600" w="2148840">
                <a:moveTo>
                  <a:pt x="45754" y="128269"/>
                </a:moveTo>
                <a:lnTo>
                  <a:pt x="45720" y="129005"/>
                </a:lnTo>
                <a:lnTo>
                  <a:pt x="45754" y="128269"/>
                </a:lnTo>
                <a:close/>
              </a:path>
              <a:path extrusionOk="0" h="1244600" w="2148840">
                <a:moveTo>
                  <a:pt x="46177" y="119380"/>
                </a:moveTo>
                <a:lnTo>
                  <a:pt x="45961" y="120650"/>
                </a:lnTo>
                <a:lnTo>
                  <a:pt x="46116" y="120650"/>
                </a:lnTo>
                <a:lnTo>
                  <a:pt x="46177" y="119380"/>
                </a:lnTo>
                <a:close/>
              </a:path>
              <a:path extrusionOk="0" h="1244600" w="2148840">
                <a:moveTo>
                  <a:pt x="47701" y="110489"/>
                </a:moveTo>
                <a:lnTo>
                  <a:pt x="47485" y="110489"/>
                </a:lnTo>
                <a:lnTo>
                  <a:pt x="47104" y="113030"/>
                </a:lnTo>
                <a:lnTo>
                  <a:pt x="47701" y="110489"/>
                </a:lnTo>
                <a:close/>
              </a:path>
              <a:path extrusionOk="0" h="1244600" w="2148840">
                <a:moveTo>
                  <a:pt x="1616202" y="102869"/>
                </a:moveTo>
                <a:lnTo>
                  <a:pt x="1618614" y="113030"/>
                </a:lnTo>
                <a:lnTo>
                  <a:pt x="1618233" y="110489"/>
                </a:lnTo>
                <a:lnTo>
                  <a:pt x="1664462" y="110489"/>
                </a:lnTo>
                <a:lnTo>
                  <a:pt x="1663509" y="104139"/>
                </a:lnTo>
                <a:lnTo>
                  <a:pt x="1616837" y="104139"/>
                </a:lnTo>
                <a:lnTo>
                  <a:pt x="1616202" y="102869"/>
                </a:lnTo>
                <a:close/>
              </a:path>
              <a:path extrusionOk="0" h="1244600" w="2148840">
                <a:moveTo>
                  <a:pt x="49491" y="102869"/>
                </a:moveTo>
                <a:lnTo>
                  <a:pt x="48933" y="104139"/>
                </a:lnTo>
                <a:lnTo>
                  <a:pt x="49193" y="104139"/>
                </a:lnTo>
                <a:lnTo>
                  <a:pt x="49491" y="102869"/>
                </a:lnTo>
                <a:close/>
              </a:path>
              <a:path extrusionOk="0" h="1244600" w="2148840">
                <a:moveTo>
                  <a:pt x="1613408" y="95250"/>
                </a:moveTo>
                <a:lnTo>
                  <a:pt x="1616837" y="104139"/>
                </a:lnTo>
                <a:lnTo>
                  <a:pt x="1663509" y="104139"/>
                </a:lnTo>
                <a:lnTo>
                  <a:pt x="1663319" y="102869"/>
                </a:lnTo>
                <a:lnTo>
                  <a:pt x="1661795" y="96519"/>
                </a:lnTo>
                <a:lnTo>
                  <a:pt x="1614170" y="96519"/>
                </a:lnTo>
                <a:lnTo>
                  <a:pt x="1613408" y="95250"/>
                </a:lnTo>
                <a:close/>
              </a:path>
              <a:path extrusionOk="0" h="1244600" w="2148840">
                <a:moveTo>
                  <a:pt x="52552" y="93980"/>
                </a:moveTo>
                <a:lnTo>
                  <a:pt x="52171" y="93980"/>
                </a:lnTo>
                <a:lnTo>
                  <a:pt x="51384" y="96519"/>
                </a:lnTo>
                <a:lnTo>
                  <a:pt x="52552" y="93980"/>
                </a:lnTo>
                <a:close/>
              </a:path>
              <a:path extrusionOk="0" h="1244600" w="2148840">
                <a:moveTo>
                  <a:pt x="1659367" y="87630"/>
                </a:moveTo>
                <a:lnTo>
                  <a:pt x="1609978" y="87630"/>
                </a:lnTo>
                <a:lnTo>
                  <a:pt x="1614170" y="96519"/>
                </a:lnTo>
                <a:lnTo>
                  <a:pt x="1661795" y="96519"/>
                </a:lnTo>
                <a:lnTo>
                  <a:pt x="1660270" y="90169"/>
                </a:lnTo>
                <a:lnTo>
                  <a:pt x="1659367" y="87630"/>
                </a:lnTo>
                <a:close/>
              </a:path>
              <a:path extrusionOk="0" h="1244600" w="2148840">
                <a:moveTo>
                  <a:pt x="1605914" y="81280"/>
                </a:moveTo>
                <a:lnTo>
                  <a:pt x="1610868" y="90169"/>
                </a:lnTo>
                <a:lnTo>
                  <a:pt x="1609978" y="87630"/>
                </a:lnTo>
                <a:lnTo>
                  <a:pt x="1659367" y="87630"/>
                </a:lnTo>
                <a:lnTo>
                  <a:pt x="1657561" y="82550"/>
                </a:lnTo>
                <a:lnTo>
                  <a:pt x="1607058" y="82550"/>
                </a:lnTo>
                <a:lnTo>
                  <a:pt x="1605914" y="81280"/>
                </a:lnTo>
                <a:close/>
              </a:path>
              <a:path extrusionOk="0" h="1244600" w="2148840">
                <a:moveTo>
                  <a:pt x="55473" y="87630"/>
                </a:moveTo>
                <a:lnTo>
                  <a:pt x="54419" y="88900"/>
                </a:lnTo>
                <a:lnTo>
                  <a:pt x="54889" y="88900"/>
                </a:lnTo>
                <a:lnTo>
                  <a:pt x="55473" y="87630"/>
                </a:lnTo>
                <a:close/>
              </a:path>
              <a:path extrusionOk="0" h="1244600" w="2148840">
                <a:moveTo>
                  <a:pt x="59372" y="81280"/>
                </a:moveTo>
                <a:lnTo>
                  <a:pt x="58305" y="82550"/>
                </a:lnTo>
                <a:lnTo>
                  <a:pt x="58547" y="82550"/>
                </a:lnTo>
                <a:lnTo>
                  <a:pt x="59372" y="81280"/>
                </a:lnTo>
                <a:close/>
              </a:path>
              <a:path extrusionOk="0" h="1244600" w="2148840">
                <a:moveTo>
                  <a:pt x="1601215" y="74930"/>
                </a:moveTo>
                <a:lnTo>
                  <a:pt x="1607058" y="82550"/>
                </a:lnTo>
                <a:lnTo>
                  <a:pt x="1657561" y="82550"/>
                </a:lnTo>
                <a:lnTo>
                  <a:pt x="1656207" y="78739"/>
                </a:lnTo>
                <a:lnTo>
                  <a:pt x="1655049" y="76200"/>
                </a:lnTo>
                <a:lnTo>
                  <a:pt x="1602613" y="76200"/>
                </a:lnTo>
                <a:lnTo>
                  <a:pt x="1601215" y="74930"/>
                </a:lnTo>
                <a:close/>
              </a:path>
              <a:path extrusionOk="0" h="1244600" w="2148840">
                <a:moveTo>
                  <a:pt x="63931" y="74930"/>
                </a:moveTo>
                <a:lnTo>
                  <a:pt x="62484" y="76200"/>
                </a:lnTo>
                <a:lnTo>
                  <a:pt x="62994" y="76200"/>
                </a:lnTo>
                <a:lnTo>
                  <a:pt x="63931" y="74930"/>
                </a:lnTo>
                <a:close/>
              </a:path>
              <a:path extrusionOk="0" h="1244600" w="2148840">
                <a:moveTo>
                  <a:pt x="1596215" y="68674"/>
                </a:moveTo>
                <a:lnTo>
                  <a:pt x="1602613" y="76200"/>
                </a:lnTo>
                <a:lnTo>
                  <a:pt x="1655049" y="76200"/>
                </a:lnTo>
                <a:lnTo>
                  <a:pt x="1652157" y="69850"/>
                </a:lnTo>
                <a:lnTo>
                  <a:pt x="1597533" y="69850"/>
                </a:lnTo>
                <a:lnTo>
                  <a:pt x="1596215" y="68674"/>
                </a:lnTo>
                <a:close/>
              </a:path>
              <a:path extrusionOk="0" h="1244600" w="2148840">
                <a:moveTo>
                  <a:pt x="68872" y="68580"/>
                </a:moveTo>
                <a:lnTo>
                  <a:pt x="67462" y="69850"/>
                </a:lnTo>
                <a:lnTo>
                  <a:pt x="67807" y="69850"/>
                </a:lnTo>
                <a:lnTo>
                  <a:pt x="68872" y="68580"/>
                </a:lnTo>
                <a:close/>
              </a:path>
              <a:path extrusionOk="0" h="1244600" w="2148840">
                <a:moveTo>
                  <a:pt x="1596136" y="68580"/>
                </a:moveTo>
                <a:lnTo>
                  <a:pt x="1597533" y="69850"/>
                </a:lnTo>
                <a:lnTo>
                  <a:pt x="1596136" y="68580"/>
                </a:lnTo>
                <a:close/>
              </a:path>
              <a:path extrusionOk="0" h="1244600" w="2148840">
                <a:moveTo>
                  <a:pt x="1651578" y="68580"/>
                </a:moveTo>
                <a:lnTo>
                  <a:pt x="1596136" y="68580"/>
                </a:lnTo>
                <a:lnTo>
                  <a:pt x="1597533" y="69850"/>
                </a:lnTo>
                <a:lnTo>
                  <a:pt x="1652157" y="69850"/>
                </a:lnTo>
                <a:lnTo>
                  <a:pt x="1651578" y="68580"/>
                </a:lnTo>
                <a:close/>
              </a:path>
              <a:path extrusionOk="0" h="1244600" w="2148840">
                <a:moveTo>
                  <a:pt x="1590420" y="63500"/>
                </a:moveTo>
                <a:lnTo>
                  <a:pt x="1596215" y="68674"/>
                </a:lnTo>
                <a:lnTo>
                  <a:pt x="1651578" y="68580"/>
                </a:lnTo>
                <a:lnTo>
                  <a:pt x="1651000" y="67310"/>
                </a:lnTo>
                <a:lnTo>
                  <a:pt x="1649444" y="64769"/>
                </a:lnTo>
                <a:lnTo>
                  <a:pt x="1592452" y="64769"/>
                </a:lnTo>
                <a:lnTo>
                  <a:pt x="1590420" y="63500"/>
                </a:lnTo>
                <a:close/>
              </a:path>
              <a:path extrusionOk="0" h="1244600" w="2148840">
                <a:moveTo>
                  <a:pt x="74422" y="63500"/>
                </a:moveTo>
                <a:lnTo>
                  <a:pt x="72491" y="64769"/>
                </a:lnTo>
                <a:lnTo>
                  <a:pt x="73030" y="64769"/>
                </a:lnTo>
                <a:lnTo>
                  <a:pt x="74422" y="63500"/>
                </a:lnTo>
                <a:close/>
              </a:path>
              <a:path extrusionOk="0" h="1244600" w="2148840">
                <a:moveTo>
                  <a:pt x="1646332" y="59689"/>
                </a:moveTo>
                <a:lnTo>
                  <a:pt x="1584706" y="59689"/>
                </a:lnTo>
                <a:lnTo>
                  <a:pt x="1592452" y="64769"/>
                </a:lnTo>
                <a:lnTo>
                  <a:pt x="1649444" y="64769"/>
                </a:lnTo>
                <a:lnTo>
                  <a:pt x="1646332" y="59689"/>
                </a:lnTo>
                <a:close/>
              </a:path>
              <a:path extrusionOk="0" h="1244600" w="2148840">
                <a:moveTo>
                  <a:pt x="80391" y="59689"/>
                </a:moveTo>
                <a:lnTo>
                  <a:pt x="80111" y="59689"/>
                </a:lnTo>
                <a:lnTo>
                  <a:pt x="78320" y="60960"/>
                </a:lnTo>
                <a:lnTo>
                  <a:pt x="80391" y="59689"/>
                </a:lnTo>
                <a:close/>
              </a:path>
              <a:path extrusionOk="0" h="1244600" w="2148840">
                <a:moveTo>
                  <a:pt x="1641284" y="52069"/>
                </a:moveTo>
                <a:lnTo>
                  <a:pt x="1571370" y="52069"/>
                </a:lnTo>
                <a:lnTo>
                  <a:pt x="1580133" y="55880"/>
                </a:lnTo>
                <a:lnTo>
                  <a:pt x="1578102" y="55880"/>
                </a:lnTo>
                <a:lnTo>
                  <a:pt x="1586230" y="60960"/>
                </a:lnTo>
                <a:lnTo>
                  <a:pt x="1584706" y="59689"/>
                </a:lnTo>
                <a:lnTo>
                  <a:pt x="1646332" y="59689"/>
                </a:lnTo>
                <a:lnTo>
                  <a:pt x="1644777" y="57150"/>
                </a:lnTo>
                <a:lnTo>
                  <a:pt x="1641284" y="52069"/>
                </a:lnTo>
                <a:close/>
              </a:path>
              <a:path extrusionOk="0" h="1244600" w="2148840">
                <a:moveTo>
                  <a:pt x="94090" y="52069"/>
                </a:moveTo>
                <a:lnTo>
                  <a:pt x="93370" y="52069"/>
                </a:lnTo>
                <a:lnTo>
                  <a:pt x="91008" y="53339"/>
                </a:lnTo>
                <a:lnTo>
                  <a:pt x="94090" y="52069"/>
                </a:lnTo>
                <a:close/>
              </a:path>
              <a:path extrusionOk="0" h="1244600" w="2148840">
                <a:moveTo>
                  <a:pt x="1639538" y="49530"/>
                </a:moveTo>
                <a:lnTo>
                  <a:pt x="1564513" y="49530"/>
                </a:lnTo>
                <a:lnTo>
                  <a:pt x="1573657" y="53339"/>
                </a:lnTo>
                <a:lnTo>
                  <a:pt x="1571370" y="52069"/>
                </a:lnTo>
                <a:lnTo>
                  <a:pt x="1641284" y="52069"/>
                </a:lnTo>
                <a:lnTo>
                  <a:pt x="1639538" y="49530"/>
                </a:lnTo>
                <a:close/>
              </a:path>
              <a:path extrusionOk="0" h="1244600" w="2148840">
                <a:moveTo>
                  <a:pt x="103003" y="49530"/>
                </a:moveTo>
                <a:lnTo>
                  <a:pt x="100253" y="49530"/>
                </a:lnTo>
                <a:lnTo>
                  <a:pt x="98145" y="50800"/>
                </a:lnTo>
                <a:lnTo>
                  <a:pt x="103003" y="49530"/>
                </a:lnTo>
                <a:close/>
              </a:path>
              <a:path extrusionOk="0" h="1244600" w="2148840">
                <a:moveTo>
                  <a:pt x="1636667" y="45719"/>
                </a:moveTo>
                <a:lnTo>
                  <a:pt x="1542033" y="45719"/>
                </a:lnTo>
                <a:lnTo>
                  <a:pt x="1552194" y="46989"/>
                </a:lnTo>
                <a:lnTo>
                  <a:pt x="1549908" y="46989"/>
                </a:lnTo>
                <a:lnTo>
                  <a:pt x="1559559" y="48260"/>
                </a:lnTo>
                <a:lnTo>
                  <a:pt x="1557146" y="48260"/>
                </a:lnTo>
                <a:lnTo>
                  <a:pt x="1566545" y="50800"/>
                </a:lnTo>
                <a:lnTo>
                  <a:pt x="1564513" y="49530"/>
                </a:lnTo>
                <a:lnTo>
                  <a:pt x="1639538" y="49530"/>
                </a:lnTo>
                <a:lnTo>
                  <a:pt x="1637792" y="46989"/>
                </a:lnTo>
                <a:lnTo>
                  <a:pt x="1636667" y="45719"/>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8" name="Google Shape;888;p20"/>
          <p:cNvSpPr txBox="1"/>
          <p:nvPr/>
        </p:nvSpPr>
        <p:spPr>
          <a:xfrm>
            <a:off x="470155" y="4928000"/>
            <a:ext cx="1822130" cy="1749197"/>
          </a:xfrm>
          <a:prstGeom prst="rect">
            <a:avLst/>
          </a:prstGeom>
          <a:noFill/>
          <a:ln>
            <a:noFill/>
          </a:ln>
        </p:spPr>
        <p:txBody>
          <a:bodyPr anchorCtr="0" anchor="t" bIns="0" lIns="0" spcFirstLastPara="1" rIns="0" wrap="square" tIns="12700">
            <a:spAutoFit/>
          </a:bodyPr>
          <a:lstStyle/>
          <a:p>
            <a:pPr indent="-180340" lvl="0" marL="193040" marR="5080" rtl="0" algn="l">
              <a:lnSpc>
                <a:spcPct val="100000"/>
              </a:lnSpc>
              <a:spcBef>
                <a:spcPts val="0"/>
              </a:spcBef>
              <a:spcAft>
                <a:spcPts val="0"/>
              </a:spcAft>
              <a:buClr>
                <a:schemeClr val="dk1"/>
              </a:buClr>
              <a:buSzPts val="1600"/>
              <a:buFont typeface="Arial"/>
              <a:buChar char="•"/>
            </a:pPr>
            <a:r>
              <a:rPr b="1" lang="en-ID" sz="1600">
                <a:solidFill>
                  <a:schemeClr val="dk1"/>
                </a:solidFill>
                <a:latin typeface="Arial Narrow"/>
                <a:ea typeface="Arial Narrow"/>
                <a:cs typeface="Arial Narrow"/>
                <a:sym typeface="Arial Narrow"/>
              </a:rPr>
              <a:t>DUKUNGAN PENUH DARI KARO SDM POLDA JATIM, </a:t>
            </a:r>
            <a:endParaRPr/>
          </a:p>
          <a:p>
            <a:pPr indent="0" lvl="0" marL="194400" marR="5080" rtl="0" algn="l">
              <a:lnSpc>
                <a:spcPct val="100000"/>
              </a:lnSpc>
              <a:spcBef>
                <a:spcPts val="100"/>
              </a:spcBef>
              <a:spcAft>
                <a:spcPts val="0"/>
              </a:spcAft>
              <a:buNone/>
            </a:pPr>
            <a:r>
              <a:rPr b="1" lang="en-ID" sz="1600">
                <a:solidFill>
                  <a:schemeClr val="dk1"/>
                </a:solidFill>
                <a:latin typeface="Arial Narrow"/>
                <a:ea typeface="Arial Narrow"/>
                <a:cs typeface="Arial Narrow"/>
                <a:sym typeface="Arial Narrow"/>
              </a:rPr>
              <a:t>KA SPN DAN KABAG PSIKOLOGI RO SDM POLDA JATIM</a:t>
            </a:r>
            <a:endParaRPr sz="1600">
              <a:solidFill>
                <a:schemeClr val="dk1"/>
              </a:solidFill>
              <a:latin typeface="Arial Narrow"/>
              <a:ea typeface="Arial Narrow"/>
              <a:cs typeface="Arial Narrow"/>
              <a:sym typeface="Arial Narrow"/>
            </a:endParaRPr>
          </a:p>
        </p:txBody>
      </p:sp>
      <p:sp>
        <p:nvSpPr>
          <p:cNvPr id="889" name="Google Shape;889;p20"/>
          <p:cNvSpPr txBox="1"/>
          <p:nvPr/>
        </p:nvSpPr>
        <p:spPr>
          <a:xfrm>
            <a:off x="5444648" y="4880742"/>
            <a:ext cx="1822131" cy="1243930"/>
          </a:xfrm>
          <a:prstGeom prst="rect">
            <a:avLst/>
          </a:prstGeom>
          <a:noFill/>
          <a:ln>
            <a:noFill/>
          </a:ln>
        </p:spPr>
        <p:txBody>
          <a:bodyPr anchorCtr="0" anchor="t" bIns="0" lIns="0" spcFirstLastPara="1" rIns="0" wrap="square" tIns="12700">
            <a:spAutoFit/>
          </a:bodyPr>
          <a:lstStyle/>
          <a:p>
            <a:pPr indent="-180340" lvl="0" marL="193040" marR="5080" rtl="0" algn="l">
              <a:lnSpc>
                <a:spcPct val="100000"/>
              </a:lnSpc>
              <a:spcBef>
                <a:spcPts val="0"/>
              </a:spcBef>
              <a:spcAft>
                <a:spcPts val="0"/>
              </a:spcAft>
              <a:buClr>
                <a:schemeClr val="dk1"/>
              </a:buClr>
              <a:buSzPts val="2000"/>
              <a:buFont typeface="Arial"/>
              <a:buChar char="•"/>
            </a:pPr>
            <a:r>
              <a:rPr b="1" lang="en-ID" sz="2000">
                <a:solidFill>
                  <a:schemeClr val="dk1"/>
                </a:solidFill>
                <a:latin typeface="Arial Narrow"/>
                <a:ea typeface="Arial Narrow"/>
                <a:cs typeface="Arial Narrow"/>
                <a:sym typeface="Arial Narrow"/>
              </a:rPr>
              <a:t>DUKUNGAN PENUH DARI KAPOLDA JATIM</a:t>
            </a:r>
            <a:endParaRPr sz="2000">
              <a:solidFill>
                <a:schemeClr val="dk1"/>
              </a:solidFill>
              <a:latin typeface="Arial Narrow"/>
              <a:ea typeface="Arial Narrow"/>
              <a:cs typeface="Arial Narrow"/>
              <a:sym typeface="Arial Narrow"/>
            </a:endParaRPr>
          </a:p>
        </p:txBody>
      </p:sp>
      <p:pic>
        <p:nvPicPr>
          <p:cNvPr id="890" name="Google Shape;890;p20"/>
          <p:cNvPicPr preferRelativeResize="0"/>
          <p:nvPr/>
        </p:nvPicPr>
        <p:blipFill rotWithShape="1">
          <a:blip r:embed="rId12">
            <a:alphaModFix/>
          </a:blip>
          <a:srcRect b="0" l="0" r="0" t="0"/>
          <a:stretch/>
        </p:blipFill>
        <p:spPr>
          <a:xfrm>
            <a:off x="7900545" y="1750060"/>
            <a:ext cx="4093333" cy="2302500"/>
          </a:xfrm>
          <a:prstGeom prst="roundRect">
            <a:avLst>
              <a:gd fmla="val 11111" name="adj"/>
            </a:avLst>
          </a:prstGeom>
          <a:noFill/>
          <a:ln cap="rnd" cmpd="sng" w="190500">
            <a:solidFill>
              <a:srgbClr val="C8C6BD"/>
            </a:solidFill>
            <a:prstDash val="solid"/>
            <a:round/>
            <a:headEnd len="sm" w="sm" type="none"/>
            <a:tailEnd len="sm" w="sm" type="none"/>
          </a:ln>
          <a:effectLst>
            <a:outerShdw blurRad="101600" rotWithShape="0" algn="tl" dir="7200000" dist="50800">
              <a:srgbClr val="000000">
                <a:alpha val="44705"/>
              </a:srgbClr>
            </a:outerShdw>
          </a:effectLst>
        </p:spPr>
      </p:pic>
      <p:sp>
        <p:nvSpPr>
          <p:cNvPr id="891" name="Google Shape;891;p20"/>
          <p:cNvSpPr/>
          <p:nvPr/>
        </p:nvSpPr>
        <p:spPr>
          <a:xfrm>
            <a:off x="7900545" y="1756269"/>
            <a:ext cx="4093333" cy="2266685"/>
          </a:xfrm>
          <a:custGeom>
            <a:rect b="b" l="l" r="r" t="t"/>
            <a:pathLst>
              <a:path extrusionOk="0" h="1198880" w="1623059">
                <a:moveTo>
                  <a:pt x="0" y="556640"/>
                </a:moveTo>
                <a:lnTo>
                  <a:pt x="0" y="295626"/>
                </a:lnTo>
                <a:lnTo>
                  <a:pt x="0" y="161591"/>
                </a:lnTo>
                <a:lnTo>
                  <a:pt x="0" y="112210"/>
                </a:lnTo>
                <a:lnTo>
                  <a:pt x="0" y="105155"/>
                </a:lnTo>
                <a:lnTo>
                  <a:pt x="7985" y="63757"/>
                </a:lnTo>
                <a:lnTo>
                  <a:pt x="29590" y="30384"/>
                </a:lnTo>
                <a:lnTo>
                  <a:pt x="61293" y="8108"/>
                </a:lnTo>
                <a:lnTo>
                  <a:pt x="99568" y="0"/>
                </a:lnTo>
                <a:lnTo>
                  <a:pt x="921232" y="0"/>
                </a:lnTo>
                <a:lnTo>
                  <a:pt x="1343167" y="0"/>
                </a:lnTo>
                <a:lnTo>
                  <a:pt x="1498617" y="0"/>
                </a:lnTo>
                <a:lnTo>
                  <a:pt x="1520825" y="0"/>
                </a:lnTo>
                <a:lnTo>
                  <a:pt x="1560641" y="8108"/>
                </a:lnTo>
                <a:lnTo>
                  <a:pt x="1593135" y="30384"/>
                </a:lnTo>
                <a:lnTo>
                  <a:pt x="1615033" y="63757"/>
                </a:lnTo>
                <a:lnTo>
                  <a:pt x="1623059" y="105155"/>
                </a:lnTo>
                <a:lnTo>
                  <a:pt x="1623059" y="675350"/>
                </a:lnTo>
                <a:lnTo>
                  <a:pt x="1623059" y="968152"/>
                </a:lnTo>
                <a:lnTo>
                  <a:pt x="1623059" y="1076027"/>
                </a:lnTo>
                <a:lnTo>
                  <a:pt x="1623059" y="1091438"/>
                </a:lnTo>
                <a:lnTo>
                  <a:pt x="1615033" y="1133193"/>
                </a:lnTo>
                <a:lnTo>
                  <a:pt x="1593135" y="1167352"/>
                </a:lnTo>
                <a:lnTo>
                  <a:pt x="1560641" y="1190414"/>
                </a:lnTo>
                <a:lnTo>
                  <a:pt x="1520825" y="1198879"/>
                </a:lnTo>
                <a:lnTo>
                  <a:pt x="699160" y="1198879"/>
                </a:lnTo>
                <a:lnTo>
                  <a:pt x="277225" y="1198879"/>
                </a:lnTo>
                <a:lnTo>
                  <a:pt x="121775" y="1198879"/>
                </a:lnTo>
                <a:lnTo>
                  <a:pt x="99568" y="1198879"/>
                </a:lnTo>
                <a:lnTo>
                  <a:pt x="61293" y="1190414"/>
                </a:lnTo>
                <a:lnTo>
                  <a:pt x="29591" y="1167352"/>
                </a:lnTo>
                <a:lnTo>
                  <a:pt x="7985" y="1133193"/>
                </a:lnTo>
                <a:lnTo>
                  <a:pt x="0" y="1091438"/>
                </a:lnTo>
                <a:lnTo>
                  <a:pt x="0" y="831744"/>
                </a:lnTo>
                <a:lnTo>
                  <a:pt x="0" y="698388"/>
                </a:lnTo>
                <a:lnTo>
                  <a:pt x="0" y="649257"/>
                </a:lnTo>
                <a:lnTo>
                  <a:pt x="0" y="642238"/>
                </a:lnTo>
              </a:path>
            </a:pathLst>
          </a:custGeom>
          <a:noFill/>
          <a:ln cap="flat" cmpd="sng" w="457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92" name="Google Shape;892;p20"/>
          <p:cNvPicPr preferRelativeResize="0"/>
          <p:nvPr/>
        </p:nvPicPr>
        <p:blipFill rotWithShape="1">
          <a:blip r:embed="rId13">
            <a:alphaModFix/>
          </a:blip>
          <a:srcRect b="0" l="0" r="0" t="0"/>
          <a:stretch/>
        </p:blipFill>
        <p:spPr>
          <a:xfrm>
            <a:off x="10574019" y="190500"/>
            <a:ext cx="1419859" cy="449579"/>
          </a:xfrm>
          <a:prstGeom prst="rect">
            <a:avLst/>
          </a:prstGeom>
          <a:noFill/>
          <a:ln>
            <a:noFill/>
          </a:ln>
        </p:spPr>
      </p:pic>
      <p:pic>
        <p:nvPicPr>
          <p:cNvPr id="893" name="Google Shape;893;p20"/>
          <p:cNvPicPr preferRelativeResize="0"/>
          <p:nvPr/>
        </p:nvPicPr>
        <p:blipFill rotWithShape="1">
          <a:blip r:embed="rId14">
            <a:alphaModFix/>
          </a:blip>
          <a:srcRect b="0" l="0" r="0" t="0"/>
          <a:stretch/>
        </p:blipFill>
        <p:spPr>
          <a:xfrm>
            <a:off x="417958" y="1491182"/>
            <a:ext cx="1938232" cy="1480618"/>
          </a:xfrm>
          <a:prstGeom prst="roundRect">
            <a:avLst>
              <a:gd fmla="val 11111" name="adj"/>
            </a:avLst>
          </a:prstGeom>
          <a:noFill/>
          <a:ln cap="rnd" cmpd="sng" w="190500">
            <a:solidFill>
              <a:srgbClr val="C8C6BD"/>
            </a:solidFill>
            <a:prstDash val="solid"/>
            <a:round/>
            <a:headEnd len="sm" w="sm" type="none"/>
            <a:tailEnd len="sm" w="sm" type="none"/>
          </a:ln>
          <a:effectLst>
            <a:outerShdw blurRad="101600" rotWithShape="0" algn="tl" dir="7200000" dist="50800">
              <a:srgbClr val="000000">
                <a:alpha val="44705"/>
              </a:srgbClr>
            </a:outerShdw>
          </a:effectLst>
        </p:spPr>
      </p:pic>
      <p:sp>
        <p:nvSpPr>
          <p:cNvPr id="894" name="Google Shape;894;p20"/>
          <p:cNvSpPr/>
          <p:nvPr/>
        </p:nvSpPr>
        <p:spPr>
          <a:xfrm>
            <a:off x="428965" y="1375516"/>
            <a:ext cx="2486246" cy="3299464"/>
          </a:xfrm>
          <a:custGeom>
            <a:rect b="b" l="l" r="r" t="t"/>
            <a:pathLst>
              <a:path extrusionOk="0" h="1244600" w="2148840">
                <a:moveTo>
                  <a:pt x="1543939" y="0"/>
                </a:moveTo>
                <a:lnTo>
                  <a:pt x="121856" y="0"/>
                </a:lnTo>
                <a:lnTo>
                  <a:pt x="97370" y="2539"/>
                </a:lnTo>
                <a:lnTo>
                  <a:pt x="52959" y="22860"/>
                </a:lnTo>
                <a:lnTo>
                  <a:pt x="20180" y="57150"/>
                </a:lnTo>
                <a:lnTo>
                  <a:pt x="2374" y="102869"/>
                </a:lnTo>
                <a:lnTo>
                  <a:pt x="0" y="128269"/>
                </a:lnTo>
                <a:lnTo>
                  <a:pt x="0" y="1115060"/>
                </a:lnTo>
                <a:lnTo>
                  <a:pt x="5207" y="1153160"/>
                </a:lnTo>
                <a:lnTo>
                  <a:pt x="34658" y="1206500"/>
                </a:lnTo>
                <a:lnTo>
                  <a:pt x="43154" y="1214120"/>
                </a:lnTo>
                <a:lnTo>
                  <a:pt x="52590" y="1223010"/>
                </a:lnTo>
                <a:lnTo>
                  <a:pt x="62852" y="1229360"/>
                </a:lnTo>
                <a:lnTo>
                  <a:pt x="73621" y="1234439"/>
                </a:lnTo>
                <a:lnTo>
                  <a:pt x="85077" y="1239520"/>
                </a:lnTo>
                <a:lnTo>
                  <a:pt x="109639" y="1244600"/>
                </a:lnTo>
                <a:lnTo>
                  <a:pt x="1556003" y="1244600"/>
                </a:lnTo>
                <a:lnTo>
                  <a:pt x="1601977" y="1229360"/>
                </a:lnTo>
                <a:lnTo>
                  <a:pt x="1636812" y="1198879"/>
                </a:lnTo>
                <a:lnTo>
                  <a:pt x="115735" y="1198879"/>
                </a:lnTo>
                <a:lnTo>
                  <a:pt x="105638" y="1197610"/>
                </a:lnTo>
                <a:lnTo>
                  <a:pt x="108064" y="1197610"/>
                </a:lnTo>
                <a:lnTo>
                  <a:pt x="103206" y="1196339"/>
                </a:lnTo>
                <a:lnTo>
                  <a:pt x="100634" y="1196339"/>
                </a:lnTo>
                <a:lnTo>
                  <a:pt x="94479" y="1193800"/>
                </a:lnTo>
                <a:lnTo>
                  <a:pt x="93548" y="1193800"/>
                </a:lnTo>
                <a:lnTo>
                  <a:pt x="87042" y="1189990"/>
                </a:lnTo>
                <a:lnTo>
                  <a:pt x="80698" y="1186179"/>
                </a:lnTo>
                <a:lnTo>
                  <a:pt x="80518" y="1186179"/>
                </a:lnTo>
                <a:lnTo>
                  <a:pt x="78625" y="1184910"/>
                </a:lnTo>
                <a:lnTo>
                  <a:pt x="78994" y="1184910"/>
                </a:lnTo>
                <a:lnTo>
                  <a:pt x="72898" y="1179829"/>
                </a:lnTo>
                <a:lnTo>
                  <a:pt x="73258" y="1179829"/>
                </a:lnTo>
                <a:lnTo>
                  <a:pt x="69082" y="1176020"/>
                </a:lnTo>
                <a:lnTo>
                  <a:pt x="67690" y="1174750"/>
                </a:lnTo>
                <a:lnTo>
                  <a:pt x="67987" y="1174750"/>
                </a:lnTo>
                <a:lnTo>
                  <a:pt x="64799" y="1170939"/>
                </a:lnTo>
                <a:lnTo>
                  <a:pt x="64071" y="1170939"/>
                </a:lnTo>
                <a:lnTo>
                  <a:pt x="58445" y="1162050"/>
                </a:lnTo>
                <a:lnTo>
                  <a:pt x="58728" y="1162050"/>
                </a:lnTo>
                <a:lnTo>
                  <a:pt x="55898" y="1156970"/>
                </a:lnTo>
                <a:lnTo>
                  <a:pt x="55537" y="1156970"/>
                </a:lnTo>
                <a:lnTo>
                  <a:pt x="51447" y="1148079"/>
                </a:lnTo>
                <a:lnTo>
                  <a:pt x="51779" y="1148079"/>
                </a:lnTo>
                <a:lnTo>
                  <a:pt x="49755" y="1141729"/>
                </a:lnTo>
                <a:lnTo>
                  <a:pt x="49517" y="1141729"/>
                </a:lnTo>
                <a:lnTo>
                  <a:pt x="47129" y="1131570"/>
                </a:lnTo>
                <a:lnTo>
                  <a:pt x="47294" y="1131570"/>
                </a:lnTo>
                <a:lnTo>
                  <a:pt x="46342" y="1125220"/>
                </a:lnTo>
                <a:lnTo>
                  <a:pt x="46177" y="1125220"/>
                </a:lnTo>
                <a:lnTo>
                  <a:pt x="46062" y="1123875"/>
                </a:lnTo>
                <a:lnTo>
                  <a:pt x="46069" y="1122679"/>
                </a:lnTo>
                <a:lnTo>
                  <a:pt x="45748" y="1115060"/>
                </a:lnTo>
                <a:lnTo>
                  <a:pt x="45694" y="129539"/>
                </a:lnTo>
                <a:lnTo>
                  <a:pt x="46116" y="120650"/>
                </a:lnTo>
                <a:lnTo>
                  <a:pt x="45961" y="120650"/>
                </a:lnTo>
                <a:lnTo>
                  <a:pt x="47485" y="110489"/>
                </a:lnTo>
                <a:lnTo>
                  <a:pt x="47701" y="110489"/>
                </a:lnTo>
                <a:lnTo>
                  <a:pt x="49193" y="104139"/>
                </a:lnTo>
                <a:lnTo>
                  <a:pt x="48933" y="104139"/>
                </a:lnTo>
                <a:lnTo>
                  <a:pt x="52171" y="93980"/>
                </a:lnTo>
                <a:lnTo>
                  <a:pt x="52552" y="93980"/>
                </a:lnTo>
                <a:lnTo>
                  <a:pt x="54889" y="88900"/>
                </a:lnTo>
                <a:lnTo>
                  <a:pt x="54419" y="88900"/>
                </a:lnTo>
                <a:lnTo>
                  <a:pt x="58547" y="82550"/>
                </a:lnTo>
                <a:lnTo>
                  <a:pt x="58305" y="82550"/>
                </a:lnTo>
                <a:lnTo>
                  <a:pt x="62994" y="76200"/>
                </a:lnTo>
                <a:lnTo>
                  <a:pt x="62484" y="76200"/>
                </a:lnTo>
                <a:lnTo>
                  <a:pt x="67807" y="69850"/>
                </a:lnTo>
                <a:lnTo>
                  <a:pt x="67462" y="69850"/>
                </a:lnTo>
                <a:lnTo>
                  <a:pt x="73030" y="64769"/>
                </a:lnTo>
                <a:lnTo>
                  <a:pt x="72491" y="64769"/>
                </a:lnTo>
                <a:lnTo>
                  <a:pt x="80111" y="59689"/>
                </a:lnTo>
                <a:lnTo>
                  <a:pt x="80391" y="59689"/>
                </a:lnTo>
                <a:lnTo>
                  <a:pt x="86601" y="55880"/>
                </a:lnTo>
                <a:lnTo>
                  <a:pt x="84709" y="55880"/>
                </a:lnTo>
                <a:lnTo>
                  <a:pt x="93370" y="52069"/>
                </a:lnTo>
                <a:lnTo>
                  <a:pt x="94090" y="52069"/>
                </a:lnTo>
                <a:lnTo>
                  <a:pt x="100253" y="49530"/>
                </a:lnTo>
                <a:lnTo>
                  <a:pt x="103003" y="49530"/>
                </a:lnTo>
                <a:lnTo>
                  <a:pt x="107861" y="48260"/>
                </a:lnTo>
                <a:lnTo>
                  <a:pt x="105422" y="48260"/>
                </a:lnTo>
                <a:lnTo>
                  <a:pt x="115519" y="46989"/>
                </a:lnTo>
                <a:lnTo>
                  <a:pt x="113360" y="46989"/>
                </a:lnTo>
                <a:lnTo>
                  <a:pt x="123748" y="45719"/>
                </a:lnTo>
                <a:lnTo>
                  <a:pt x="1636667" y="45719"/>
                </a:lnTo>
                <a:lnTo>
                  <a:pt x="1629918" y="38100"/>
                </a:lnTo>
                <a:lnTo>
                  <a:pt x="1590928" y="10160"/>
                </a:lnTo>
                <a:lnTo>
                  <a:pt x="1555877" y="1269"/>
                </a:lnTo>
                <a:lnTo>
                  <a:pt x="1543939" y="0"/>
                </a:lnTo>
                <a:close/>
              </a:path>
              <a:path extrusionOk="0" h="1244600" w="2148840">
                <a:moveTo>
                  <a:pt x="1559433" y="1197610"/>
                </a:moveTo>
                <a:lnTo>
                  <a:pt x="1549653" y="1198879"/>
                </a:lnTo>
                <a:lnTo>
                  <a:pt x="1556893" y="1198879"/>
                </a:lnTo>
                <a:lnTo>
                  <a:pt x="1559433" y="1197610"/>
                </a:lnTo>
                <a:close/>
              </a:path>
              <a:path extrusionOk="0" h="1244600" w="2148840">
                <a:moveTo>
                  <a:pt x="1566418" y="1195070"/>
                </a:moveTo>
                <a:lnTo>
                  <a:pt x="1556893" y="1198879"/>
                </a:lnTo>
                <a:lnTo>
                  <a:pt x="1636812" y="1198879"/>
                </a:lnTo>
                <a:lnTo>
                  <a:pt x="1637919" y="1197610"/>
                </a:lnTo>
                <a:lnTo>
                  <a:pt x="1638792" y="1196339"/>
                </a:lnTo>
                <a:lnTo>
                  <a:pt x="1564132" y="1196339"/>
                </a:lnTo>
                <a:lnTo>
                  <a:pt x="1566418" y="1195070"/>
                </a:lnTo>
                <a:close/>
              </a:path>
              <a:path extrusionOk="0" h="1244600" w="2148840">
                <a:moveTo>
                  <a:pt x="98348" y="1195070"/>
                </a:moveTo>
                <a:lnTo>
                  <a:pt x="100634" y="1196339"/>
                </a:lnTo>
                <a:lnTo>
                  <a:pt x="103206" y="1196339"/>
                </a:lnTo>
                <a:lnTo>
                  <a:pt x="98348" y="1195070"/>
                </a:lnTo>
                <a:close/>
              </a:path>
              <a:path extrusionOk="0" h="1244600" w="2148840">
                <a:moveTo>
                  <a:pt x="1573276" y="1192529"/>
                </a:moveTo>
                <a:lnTo>
                  <a:pt x="1564132" y="1196339"/>
                </a:lnTo>
                <a:lnTo>
                  <a:pt x="1638792" y="1196339"/>
                </a:lnTo>
                <a:lnTo>
                  <a:pt x="1640538" y="1193800"/>
                </a:lnTo>
                <a:lnTo>
                  <a:pt x="1571244" y="1193800"/>
                </a:lnTo>
                <a:lnTo>
                  <a:pt x="1573276" y="1192529"/>
                </a:lnTo>
                <a:close/>
              </a:path>
              <a:path extrusionOk="0" h="1244600" w="2148840">
                <a:moveTo>
                  <a:pt x="91401" y="1192529"/>
                </a:moveTo>
                <a:lnTo>
                  <a:pt x="93548" y="1193800"/>
                </a:lnTo>
                <a:lnTo>
                  <a:pt x="94479" y="1193800"/>
                </a:lnTo>
                <a:lnTo>
                  <a:pt x="91401" y="1192529"/>
                </a:lnTo>
                <a:close/>
              </a:path>
              <a:path extrusionOk="0" h="1244600" w="2148840">
                <a:moveTo>
                  <a:pt x="1644030" y="1188720"/>
                </a:moveTo>
                <a:lnTo>
                  <a:pt x="1579880" y="1188720"/>
                </a:lnTo>
                <a:lnTo>
                  <a:pt x="1571244" y="1193800"/>
                </a:lnTo>
                <a:lnTo>
                  <a:pt x="1640538" y="1193800"/>
                </a:lnTo>
                <a:lnTo>
                  <a:pt x="1644030" y="1188720"/>
                </a:lnTo>
                <a:close/>
              </a:path>
              <a:path extrusionOk="0" h="1244600" w="2148840">
                <a:moveTo>
                  <a:pt x="84874" y="1188720"/>
                </a:moveTo>
                <a:lnTo>
                  <a:pt x="86918" y="1189990"/>
                </a:lnTo>
                <a:lnTo>
                  <a:pt x="84874" y="1188720"/>
                </a:lnTo>
                <a:close/>
              </a:path>
              <a:path extrusionOk="0" h="1244600" w="2148840">
                <a:moveTo>
                  <a:pt x="1585490" y="1185208"/>
                </a:moveTo>
                <a:lnTo>
                  <a:pt x="1577721" y="1189989"/>
                </a:lnTo>
                <a:lnTo>
                  <a:pt x="1579880" y="1188720"/>
                </a:lnTo>
                <a:lnTo>
                  <a:pt x="1644030" y="1188720"/>
                </a:lnTo>
                <a:lnTo>
                  <a:pt x="1644903" y="1187450"/>
                </a:lnTo>
                <a:lnTo>
                  <a:pt x="1645581" y="1186179"/>
                </a:lnTo>
                <a:lnTo>
                  <a:pt x="1584325" y="1186179"/>
                </a:lnTo>
                <a:lnTo>
                  <a:pt x="1585490" y="1185208"/>
                </a:lnTo>
                <a:close/>
              </a:path>
              <a:path extrusionOk="0" h="1244600" w="2148840">
                <a:moveTo>
                  <a:pt x="78625" y="1184910"/>
                </a:moveTo>
                <a:lnTo>
                  <a:pt x="80518" y="1186179"/>
                </a:lnTo>
                <a:lnTo>
                  <a:pt x="80015" y="1185761"/>
                </a:lnTo>
                <a:lnTo>
                  <a:pt x="78625" y="1184910"/>
                </a:lnTo>
                <a:close/>
              </a:path>
              <a:path extrusionOk="0" h="1244600" w="2148840">
                <a:moveTo>
                  <a:pt x="80015" y="1185761"/>
                </a:moveTo>
                <a:lnTo>
                  <a:pt x="80518" y="1186179"/>
                </a:lnTo>
                <a:lnTo>
                  <a:pt x="80698" y="1186179"/>
                </a:lnTo>
                <a:lnTo>
                  <a:pt x="80015" y="1185761"/>
                </a:lnTo>
                <a:close/>
              </a:path>
              <a:path extrusionOk="0" h="1244600" w="2148840">
                <a:moveTo>
                  <a:pt x="1585976" y="1184910"/>
                </a:moveTo>
                <a:lnTo>
                  <a:pt x="1585490" y="1185208"/>
                </a:lnTo>
                <a:lnTo>
                  <a:pt x="1584325" y="1186179"/>
                </a:lnTo>
                <a:lnTo>
                  <a:pt x="1585976" y="1184910"/>
                </a:lnTo>
                <a:close/>
              </a:path>
              <a:path extrusionOk="0" h="1244600" w="2148840">
                <a:moveTo>
                  <a:pt x="1646258" y="1184910"/>
                </a:moveTo>
                <a:lnTo>
                  <a:pt x="1585976" y="1184910"/>
                </a:lnTo>
                <a:lnTo>
                  <a:pt x="1584325" y="1186179"/>
                </a:lnTo>
                <a:lnTo>
                  <a:pt x="1645581" y="1186179"/>
                </a:lnTo>
                <a:lnTo>
                  <a:pt x="1646258" y="1184910"/>
                </a:lnTo>
                <a:close/>
              </a:path>
              <a:path extrusionOk="0" h="1244600" w="2148840">
                <a:moveTo>
                  <a:pt x="78994" y="1184910"/>
                </a:moveTo>
                <a:lnTo>
                  <a:pt x="78625" y="1184910"/>
                </a:lnTo>
                <a:lnTo>
                  <a:pt x="80015" y="1185761"/>
                </a:lnTo>
                <a:lnTo>
                  <a:pt x="78994" y="1184910"/>
                </a:lnTo>
                <a:close/>
              </a:path>
              <a:path extrusionOk="0" h="1244600" w="2148840">
                <a:moveTo>
                  <a:pt x="1648968" y="1179829"/>
                </a:moveTo>
                <a:lnTo>
                  <a:pt x="1591945" y="1179829"/>
                </a:lnTo>
                <a:lnTo>
                  <a:pt x="1585490" y="1185208"/>
                </a:lnTo>
                <a:lnTo>
                  <a:pt x="1585976" y="1184910"/>
                </a:lnTo>
                <a:lnTo>
                  <a:pt x="1646258" y="1184910"/>
                </a:lnTo>
                <a:lnTo>
                  <a:pt x="1648968" y="1179829"/>
                </a:lnTo>
                <a:close/>
              </a:path>
              <a:path extrusionOk="0" h="1244600" w="2148840">
                <a:moveTo>
                  <a:pt x="73258" y="1179829"/>
                </a:moveTo>
                <a:lnTo>
                  <a:pt x="72898" y="1179829"/>
                </a:lnTo>
                <a:lnTo>
                  <a:pt x="74650" y="1181100"/>
                </a:lnTo>
                <a:lnTo>
                  <a:pt x="73258" y="1179829"/>
                </a:lnTo>
                <a:close/>
              </a:path>
              <a:path extrusionOk="0" h="1244600" w="2148840">
                <a:moveTo>
                  <a:pt x="1651578" y="1174750"/>
                </a:moveTo>
                <a:lnTo>
                  <a:pt x="1597278" y="1174750"/>
                </a:lnTo>
                <a:lnTo>
                  <a:pt x="1590294" y="1181100"/>
                </a:lnTo>
                <a:lnTo>
                  <a:pt x="1591945" y="1179829"/>
                </a:lnTo>
                <a:lnTo>
                  <a:pt x="1648968" y="1179829"/>
                </a:lnTo>
                <a:lnTo>
                  <a:pt x="1651058" y="1175892"/>
                </a:lnTo>
                <a:lnTo>
                  <a:pt x="1651578" y="1174750"/>
                </a:lnTo>
                <a:close/>
              </a:path>
              <a:path extrusionOk="0" h="1244600" w="2148840">
                <a:moveTo>
                  <a:pt x="67690" y="1174750"/>
                </a:moveTo>
                <a:lnTo>
                  <a:pt x="69049" y="1176020"/>
                </a:lnTo>
                <a:lnTo>
                  <a:pt x="68943" y="1175892"/>
                </a:lnTo>
                <a:lnTo>
                  <a:pt x="67690" y="1174750"/>
                </a:lnTo>
                <a:close/>
              </a:path>
              <a:path extrusionOk="0" h="1244600" w="2148840">
                <a:moveTo>
                  <a:pt x="68943" y="1175892"/>
                </a:moveTo>
                <a:lnTo>
                  <a:pt x="69049" y="1176020"/>
                </a:lnTo>
                <a:lnTo>
                  <a:pt x="68943" y="1175892"/>
                </a:lnTo>
                <a:close/>
              </a:path>
              <a:path extrusionOk="0" h="1244600" w="2148840">
                <a:moveTo>
                  <a:pt x="1654471" y="1168400"/>
                </a:moveTo>
                <a:lnTo>
                  <a:pt x="1602358" y="1168400"/>
                </a:lnTo>
                <a:lnTo>
                  <a:pt x="1595882" y="1176020"/>
                </a:lnTo>
                <a:lnTo>
                  <a:pt x="1597278" y="1174750"/>
                </a:lnTo>
                <a:lnTo>
                  <a:pt x="1651578" y="1174750"/>
                </a:lnTo>
                <a:lnTo>
                  <a:pt x="1654471" y="1168400"/>
                </a:lnTo>
                <a:close/>
              </a:path>
              <a:path extrusionOk="0" h="1244600" w="2148840">
                <a:moveTo>
                  <a:pt x="67987" y="1174750"/>
                </a:moveTo>
                <a:lnTo>
                  <a:pt x="67690" y="1174750"/>
                </a:lnTo>
                <a:lnTo>
                  <a:pt x="68943" y="1175892"/>
                </a:lnTo>
                <a:lnTo>
                  <a:pt x="67987" y="1174750"/>
                </a:lnTo>
                <a:close/>
              </a:path>
              <a:path extrusionOk="0" h="1244600" w="2148840">
                <a:moveTo>
                  <a:pt x="62674" y="1168400"/>
                </a:moveTo>
                <a:lnTo>
                  <a:pt x="64071" y="1170939"/>
                </a:lnTo>
                <a:lnTo>
                  <a:pt x="64799" y="1170939"/>
                </a:lnTo>
                <a:lnTo>
                  <a:pt x="62674" y="1168400"/>
                </a:lnTo>
                <a:close/>
              </a:path>
              <a:path extrusionOk="0" h="1244600" w="2148840">
                <a:moveTo>
                  <a:pt x="1657138" y="1162050"/>
                </a:moveTo>
                <a:lnTo>
                  <a:pt x="1606931" y="1162050"/>
                </a:lnTo>
                <a:lnTo>
                  <a:pt x="1601089" y="1169670"/>
                </a:lnTo>
                <a:lnTo>
                  <a:pt x="1602358" y="1168400"/>
                </a:lnTo>
                <a:lnTo>
                  <a:pt x="1654471" y="1168400"/>
                </a:lnTo>
                <a:lnTo>
                  <a:pt x="1656207" y="1164589"/>
                </a:lnTo>
                <a:lnTo>
                  <a:pt x="1657138" y="1162050"/>
                </a:lnTo>
                <a:close/>
              </a:path>
              <a:path extrusionOk="0" h="1244600" w="2148840">
                <a:moveTo>
                  <a:pt x="58728" y="1162050"/>
                </a:moveTo>
                <a:lnTo>
                  <a:pt x="58445" y="1162050"/>
                </a:lnTo>
                <a:lnTo>
                  <a:pt x="59436" y="1163320"/>
                </a:lnTo>
                <a:lnTo>
                  <a:pt x="58728" y="1162050"/>
                </a:lnTo>
                <a:close/>
              </a:path>
              <a:path extrusionOk="0" h="1244600" w="2148840">
                <a:moveTo>
                  <a:pt x="1610868" y="1154429"/>
                </a:moveTo>
                <a:lnTo>
                  <a:pt x="1605788" y="1163320"/>
                </a:lnTo>
                <a:lnTo>
                  <a:pt x="1606931" y="1162050"/>
                </a:lnTo>
                <a:lnTo>
                  <a:pt x="1657138" y="1162050"/>
                </a:lnTo>
                <a:lnTo>
                  <a:pt x="1659000" y="1156970"/>
                </a:lnTo>
                <a:lnTo>
                  <a:pt x="1609852" y="1156970"/>
                </a:lnTo>
                <a:lnTo>
                  <a:pt x="1610868" y="1154429"/>
                </a:lnTo>
                <a:close/>
              </a:path>
              <a:path extrusionOk="0" h="1244600" w="2148840">
                <a:moveTo>
                  <a:pt x="54482" y="1154429"/>
                </a:moveTo>
                <a:lnTo>
                  <a:pt x="55537" y="1156970"/>
                </a:lnTo>
                <a:lnTo>
                  <a:pt x="55898" y="1156970"/>
                </a:lnTo>
                <a:lnTo>
                  <a:pt x="54482" y="1154429"/>
                </a:lnTo>
                <a:close/>
              </a:path>
              <a:path extrusionOk="0" h="1244600" w="2148840">
                <a:moveTo>
                  <a:pt x="1614170" y="1146810"/>
                </a:moveTo>
                <a:lnTo>
                  <a:pt x="1609852" y="1156970"/>
                </a:lnTo>
                <a:lnTo>
                  <a:pt x="1659000" y="1156970"/>
                </a:lnTo>
                <a:lnTo>
                  <a:pt x="1660397" y="1153160"/>
                </a:lnTo>
                <a:lnTo>
                  <a:pt x="1661274" y="1149350"/>
                </a:lnTo>
                <a:lnTo>
                  <a:pt x="1613408" y="1149350"/>
                </a:lnTo>
                <a:lnTo>
                  <a:pt x="1614170" y="1146810"/>
                </a:lnTo>
                <a:close/>
              </a:path>
              <a:path extrusionOk="0" h="1244600" w="2148840">
                <a:moveTo>
                  <a:pt x="51779" y="1148079"/>
                </a:moveTo>
                <a:lnTo>
                  <a:pt x="51447" y="1148079"/>
                </a:lnTo>
                <a:lnTo>
                  <a:pt x="52184" y="1149350"/>
                </a:lnTo>
                <a:lnTo>
                  <a:pt x="51779" y="1148079"/>
                </a:lnTo>
                <a:close/>
              </a:path>
              <a:path extrusionOk="0" h="1244600" w="2148840">
                <a:moveTo>
                  <a:pt x="1616729" y="1139507"/>
                </a:moveTo>
                <a:lnTo>
                  <a:pt x="1613408" y="1149350"/>
                </a:lnTo>
                <a:lnTo>
                  <a:pt x="1661274" y="1149350"/>
                </a:lnTo>
                <a:lnTo>
                  <a:pt x="1663026" y="1141729"/>
                </a:lnTo>
                <a:lnTo>
                  <a:pt x="1616202" y="1141729"/>
                </a:lnTo>
                <a:lnTo>
                  <a:pt x="1616729" y="1139507"/>
                </a:lnTo>
                <a:close/>
              </a:path>
              <a:path extrusionOk="0" h="1244600" w="2148840">
                <a:moveTo>
                  <a:pt x="48945" y="1139189"/>
                </a:moveTo>
                <a:lnTo>
                  <a:pt x="49517" y="1141729"/>
                </a:lnTo>
                <a:lnTo>
                  <a:pt x="49755" y="1141729"/>
                </a:lnTo>
                <a:lnTo>
                  <a:pt x="48945" y="1139189"/>
                </a:lnTo>
                <a:close/>
              </a:path>
              <a:path extrusionOk="0" h="1244600" w="2148840">
                <a:moveTo>
                  <a:pt x="1616837" y="1139189"/>
                </a:moveTo>
                <a:lnTo>
                  <a:pt x="1616729" y="1139507"/>
                </a:lnTo>
                <a:lnTo>
                  <a:pt x="1616202" y="1141729"/>
                </a:lnTo>
                <a:lnTo>
                  <a:pt x="1616837" y="1139189"/>
                </a:lnTo>
                <a:close/>
              </a:path>
              <a:path extrusionOk="0" h="1244600" w="2148840">
                <a:moveTo>
                  <a:pt x="1663509" y="1139189"/>
                </a:moveTo>
                <a:lnTo>
                  <a:pt x="1616837" y="1139189"/>
                </a:lnTo>
                <a:lnTo>
                  <a:pt x="1616202" y="1141729"/>
                </a:lnTo>
                <a:lnTo>
                  <a:pt x="1663026" y="1141729"/>
                </a:lnTo>
                <a:lnTo>
                  <a:pt x="1663319" y="1140460"/>
                </a:lnTo>
                <a:lnTo>
                  <a:pt x="1663509" y="1139189"/>
                </a:lnTo>
                <a:close/>
              </a:path>
              <a:path extrusionOk="0" h="1244600" w="2148840">
                <a:moveTo>
                  <a:pt x="1664652" y="1131570"/>
                </a:moveTo>
                <a:lnTo>
                  <a:pt x="1618614" y="1131570"/>
                </a:lnTo>
                <a:lnTo>
                  <a:pt x="1616729" y="1139507"/>
                </a:lnTo>
                <a:lnTo>
                  <a:pt x="1616837" y="1139189"/>
                </a:lnTo>
                <a:lnTo>
                  <a:pt x="1663509" y="1139189"/>
                </a:lnTo>
                <a:lnTo>
                  <a:pt x="1664652" y="1131570"/>
                </a:lnTo>
                <a:close/>
              </a:path>
              <a:path extrusionOk="0" h="1244600" w="2148840">
                <a:moveTo>
                  <a:pt x="47294" y="1131570"/>
                </a:moveTo>
                <a:lnTo>
                  <a:pt x="47129" y="1131570"/>
                </a:lnTo>
                <a:lnTo>
                  <a:pt x="47485" y="1132839"/>
                </a:lnTo>
                <a:lnTo>
                  <a:pt x="47294" y="1131570"/>
                </a:lnTo>
                <a:close/>
              </a:path>
              <a:path extrusionOk="0" h="1244600" w="2148840">
                <a:moveTo>
                  <a:pt x="1665477" y="1122679"/>
                </a:moveTo>
                <a:lnTo>
                  <a:pt x="1619758" y="1122679"/>
                </a:lnTo>
                <a:lnTo>
                  <a:pt x="1619503" y="1125220"/>
                </a:lnTo>
                <a:lnTo>
                  <a:pt x="1618233" y="1132839"/>
                </a:lnTo>
                <a:lnTo>
                  <a:pt x="1618614" y="1131570"/>
                </a:lnTo>
                <a:lnTo>
                  <a:pt x="1664652" y="1131570"/>
                </a:lnTo>
                <a:lnTo>
                  <a:pt x="1665224" y="1127760"/>
                </a:lnTo>
                <a:lnTo>
                  <a:pt x="1665477" y="1122679"/>
                </a:lnTo>
                <a:close/>
              </a:path>
              <a:path extrusionOk="0" h="1244600" w="2148840">
                <a:moveTo>
                  <a:pt x="45961" y="1122679"/>
                </a:moveTo>
                <a:lnTo>
                  <a:pt x="46177" y="1125220"/>
                </a:lnTo>
                <a:lnTo>
                  <a:pt x="46112" y="1123688"/>
                </a:lnTo>
                <a:lnTo>
                  <a:pt x="45961" y="1122679"/>
                </a:lnTo>
                <a:close/>
              </a:path>
              <a:path extrusionOk="0" h="1244600" w="2148840">
                <a:moveTo>
                  <a:pt x="46112" y="1123688"/>
                </a:moveTo>
                <a:lnTo>
                  <a:pt x="46177" y="1125220"/>
                </a:lnTo>
                <a:lnTo>
                  <a:pt x="46342" y="1125220"/>
                </a:lnTo>
                <a:lnTo>
                  <a:pt x="46112" y="1123688"/>
                </a:lnTo>
                <a:close/>
              </a:path>
              <a:path extrusionOk="0" h="1244600" w="2148840">
                <a:moveTo>
                  <a:pt x="1619578" y="1123875"/>
                </a:moveTo>
                <a:lnTo>
                  <a:pt x="1619377" y="1125220"/>
                </a:lnTo>
                <a:lnTo>
                  <a:pt x="1619578" y="1123875"/>
                </a:lnTo>
                <a:close/>
              </a:path>
              <a:path extrusionOk="0" h="1244600" w="2148840">
                <a:moveTo>
                  <a:pt x="1619758" y="1122679"/>
                </a:moveTo>
                <a:lnTo>
                  <a:pt x="1619606" y="1123688"/>
                </a:lnTo>
                <a:lnTo>
                  <a:pt x="1619503" y="1125220"/>
                </a:lnTo>
                <a:lnTo>
                  <a:pt x="1619758" y="1122679"/>
                </a:lnTo>
                <a:close/>
              </a:path>
              <a:path extrusionOk="0" h="1244600" w="2148840">
                <a:moveTo>
                  <a:pt x="1642999" y="681989"/>
                </a:moveTo>
                <a:lnTo>
                  <a:pt x="1634069" y="684529"/>
                </a:lnTo>
                <a:lnTo>
                  <a:pt x="1626806" y="688339"/>
                </a:lnTo>
                <a:lnTo>
                  <a:pt x="1621924" y="695960"/>
                </a:lnTo>
                <a:lnTo>
                  <a:pt x="1620139" y="704850"/>
                </a:lnTo>
                <a:lnTo>
                  <a:pt x="1620139" y="1115060"/>
                </a:lnTo>
                <a:lnTo>
                  <a:pt x="1619578" y="1123875"/>
                </a:lnTo>
                <a:lnTo>
                  <a:pt x="1619758" y="1122679"/>
                </a:lnTo>
                <a:lnTo>
                  <a:pt x="1665477" y="1122679"/>
                </a:lnTo>
                <a:lnTo>
                  <a:pt x="1665858" y="1115060"/>
                </a:lnTo>
                <a:lnTo>
                  <a:pt x="1665858" y="704850"/>
                </a:lnTo>
                <a:lnTo>
                  <a:pt x="1664055" y="695960"/>
                </a:lnTo>
                <a:lnTo>
                  <a:pt x="1659143" y="688339"/>
                </a:lnTo>
                <a:lnTo>
                  <a:pt x="1651875" y="684529"/>
                </a:lnTo>
                <a:lnTo>
                  <a:pt x="1642999" y="681989"/>
                </a:lnTo>
                <a:close/>
              </a:path>
              <a:path extrusionOk="0" h="1244600" w="2148840">
                <a:moveTo>
                  <a:pt x="46069" y="1122679"/>
                </a:moveTo>
                <a:lnTo>
                  <a:pt x="46112" y="1123688"/>
                </a:lnTo>
                <a:lnTo>
                  <a:pt x="46069" y="1122679"/>
                </a:lnTo>
                <a:close/>
              </a:path>
              <a:path extrusionOk="0" h="1244600" w="2148840">
                <a:moveTo>
                  <a:pt x="45720" y="1114391"/>
                </a:moveTo>
                <a:lnTo>
                  <a:pt x="45720" y="1115060"/>
                </a:lnTo>
                <a:lnTo>
                  <a:pt x="45720" y="1114391"/>
                </a:lnTo>
                <a:close/>
              </a:path>
              <a:path extrusionOk="0" h="1244600" w="2148840">
                <a:moveTo>
                  <a:pt x="1620139" y="1113789"/>
                </a:moveTo>
                <a:lnTo>
                  <a:pt x="1620068" y="1115060"/>
                </a:lnTo>
                <a:lnTo>
                  <a:pt x="1620139" y="1113789"/>
                </a:lnTo>
                <a:close/>
              </a:path>
              <a:path extrusionOk="0" h="1244600" w="2148840">
                <a:moveTo>
                  <a:pt x="45720" y="1113789"/>
                </a:moveTo>
                <a:lnTo>
                  <a:pt x="45720" y="1114391"/>
                </a:lnTo>
                <a:lnTo>
                  <a:pt x="45720" y="1113789"/>
                </a:lnTo>
                <a:close/>
              </a:path>
              <a:path extrusionOk="0" h="1244600" w="2148840">
                <a:moveTo>
                  <a:pt x="2011171" y="553720"/>
                </a:moveTo>
                <a:lnTo>
                  <a:pt x="2011171" y="690879"/>
                </a:lnTo>
                <a:lnTo>
                  <a:pt x="2102611" y="645160"/>
                </a:lnTo>
                <a:lnTo>
                  <a:pt x="2034032" y="645160"/>
                </a:lnTo>
                <a:lnTo>
                  <a:pt x="2042961" y="642620"/>
                </a:lnTo>
                <a:lnTo>
                  <a:pt x="2050224" y="637539"/>
                </a:lnTo>
                <a:lnTo>
                  <a:pt x="2055106" y="631189"/>
                </a:lnTo>
                <a:lnTo>
                  <a:pt x="2056892" y="622300"/>
                </a:lnTo>
                <a:lnTo>
                  <a:pt x="2055106" y="613410"/>
                </a:lnTo>
                <a:lnTo>
                  <a:pt x="2050224" y="605789"/>
                </a:lnTo>
                <a:lnTo>
                  <a:pt x="2042961" y="600710"/>
                </a:lnTo>
                <a:lnTo>
                  <a:pt x="2034032" y="599439"/>
                </a:lnTo>
                <a:lnTo>
                  <a:pt x="2102611" y="599439"/>
                </a:lnTo>
                <a:lnTo>
                  <a:pt x="2011171" y="553720"/>
                </a:lnTo>
                <a:close/>
              </a:path>
              <a:path extrusionOk="0" h="1244600" w="2148840">
                <a:moveTo>
                  <a:pt x="1665858" y="128269"/>
                </a:moveTo>
                <a:lnTo>
                  <a:pt x="1620139" y="128269"/>
                </a:lnTo>
                <a:lnTo>
                  <a:pt x="1620139" y="510539"/>
                </a:lnTo>
                <a:lnTo>
                  <a:pt x="1625853" y="549910"/>
                </a:lnTo>
                <a:lnTo>
                  <a:pt x="1649730" y="595629"/>
                </a:lnTo>
                <a:lnTo>
                  <a:pt x="1688083" y="628650"/>
                </a:lnTo>
                <a:lnTo>
                  <a:pt x="1737233" y="643889"/>
                </a:lnTo>
                <a:lnTo>
                  <a:pt x="1750059" y="645160"/>
                </a:lnTo>
                <a:lnTo>
                  <a:pt x="2011171" y="645160"/>
                </a:lnTo>
                <a:lnTo>
                  <a:pt x="2011171" y="599439"/>
                </a:lnTo>
                <a:lnTo>
                  <a:pt x="1751838" y="599439"/>
                </a:lnTo>
                <a:lnTo>
                  <a:pt x="1740789" y="598170"/>
                </a:lnTo>
                <a:lnTo>
                  <a:pt x="1743328" y="598170"/>
                </a:lnTo>
                <a:lnTo>
                  <a:pt x="1732661" y="596900"/>
                </a:lnTo>
                <a:lnTo>
                  <a:pt x="1734946" y="596900"/>
                </a:lnTo>
                <a:lnTo>
                  <a:pt x="1729803" y="595629"/>
                </a:lnTo>
                <a:lnTo>
                  <a:pt x="1726945" y="595629"/>
                </a:lnTo>
                <a:lnTo>
                  <a:pt x="1720341" y="593089"/>
                </a:lnTo>
                <a:lnTo>
                  <a:pt x="1719071" y="593089"/>
                </a:lnTo>
                <a:lnTo>
                  <a:pt x="1712023" y="589279"/>
                </a:lnTo>
                <a:lnTo>
                  <a:pt x="1711578" y="589279"/>
                </a:lnTo>
                <a:lnTo>
                  <a:pt x="1709674" y="588010"/>
                </a:lnTo>
                <a:lnTo>
                  <a:pt x="1702689" y="582929"/>
                </a:lnTo>
                <a:lnTo>
                  <a:pt x="1696212" y="577850"/>
                </a:lnTo>
                <a:lnTo>
                  <a:pt x="1696465" y="577850"/>
                </a:lnTo>
                <a:lnTo>
                  <a:pt x="1690370" y="572770"/>
                </a:lnTo>
                <a:lnTo>
                  <a:pt x="1690729" y="572770"/>
                </a:lnTo>
                <a:lnTo>
                  <a:pt x="1684908" y="566420"/>
                </a:lnTo>
                <a:lnTo>
                  <a:pt x="1685308" y="566420"/>
                </a:lnTo>
                <a:lnTo>
                  <a:pt x="1680083" y="558800"/>
                </a:lnTo>
                <a:lnTo>
                  <a:pt x="1680318" y="558800"/>
                </a:lnTo>
                <a:lnTo>
                  <a:pt x="1677198" y="553720"/>
                </a:lnTo>
                <a:lnTo>
                  <a:pt x="1676781" y="553720"/>
                </a:lnTo>
                <a:lnTo>
                  <a:pt x="1673352" y="546100"/>
                </a:lnTo>
                <a:lnTo>
                  <a:pt x="1672970" y="546100"/>
                </a:lnTo>
                <a:lnTo>
                  <a:pt x="1669414" y="535939"/>
                </a:lnTo>
                <a:lnTo>
                  <a:pt x="1669716" y="535939"/>
                </a:lnTo>
                <a:lnTo>
                  <a:pt x="1668049" y="529589"/>
                </a:lnTo>
                <a:lnTo>
                  <a:pt x="1667764" y="529589"/>
                </a:lnTo>
                <a:lnTo>
                  <a:pt x="1667400" y="527169"/>
                </a:lnTo>
                <a:lnTo>
                  <a:pt x="1666479" y="520700"/>
                </a:lnTo>
                <a:lnTo>
                  <a:pt x="1666113" y="518160"/>
                </a:lnTo>
                <a:lnTo>
                  <a:pt x="1666254" y="518160"/>
                </a:lnTo>
                <a:lnTo>
                  <a:pt x="1665915" y="510539"/>
                </a:lnTo>
                <a:lnTo>
                  <a:pt x="1665858" y="128269"/>
                </a:lnTo>
                <a:close/>
              </a:path>
              <a:path extrusionOk="0" h="1244600" w="2148840">
                <a:moveTo>
                  <a:pt x="2102611" y="599439"/>
                </a:moveTo>
                <a:lnTo>
                  <a:pt x="2034032" y="599439"/>
                </a:lnTo>
                <a:lnTo>
                  <a:pt x="2042961" y="600710"/>
                </a:lnTo>
                <a:lnTo>
                  <a:pt x="2050224" y="605789"/>
                </a:lnTo>
                <a:lnTo>
                  <a:pt x="2055106" y="613410"/>
                </a:lnTo>
                <a:lnTo>
                  <a:pt x="2056892" y="622300"/>
                </a:lnTo>
                <a:lnTo>
                  <a:pt x="2055106" y="631189"/>
                </a:lnTo>
                <a:lnTo>
                  <a:pt x="2050224" y="637539"/>
                </a:lnTo>
                <a:lnTo>
                  <a:pt x="2042961" y="642620"/>
                </a:lnTo>
                <a:lnTo>
                  <a:pt x="2034032" y="645160"/>
                </a:lnTo>
                <a:lnTo>
                  <a:pt x="2102611" y="645160"/>
                </a:lnTo>
                <a:lnTo>
                  <a:pt x="2148332" y="622300"/>
                </a:lnTo>
                <a:lnTo>
                  <a:pt x="2102611" y="599439"/>
                </a:lnTo>
                <a:close/>
              </a:path>
              <a:path extrusionOk="0" h="1244600" w="2148840">
                <a:moveTo>
                  <a:pt x="1724659" y="594360"/>
                </a:moveTo>
                <a:lnTo>
                  <a:pt x="1726945" y="595629"/>
                </a:lnTo>
                <a:lnTo>
                  <a:pt x="1729803" y="595629"/>
                </a:lnTo>
                <a:lnTo>
                  <a:pt x="1724659" y="594360"/>
                </a:lnTo>
                <a:close/>
              </a:path>
              <a:path extrusionOk="0" h="1244600" w="2148840">
                <a:moveTo>
                  <a:pt x="1717039" y="591820"/>
                </a:moveTo>
                <a:lnTo>
                  <a:pt x="1719071" y="593089"/>
                </a:lnTo>
                <a:lnTo>
                  <a:pt x="1720341" y="593089"/>
                </a:lnTo>
                <a:lnTo>
                  <a:pt x="1717039" y="591820"/>
                </a:lnTo>
                <a:close/>
              </a:path>
              <a:path extrusionOk="0" h="1244600" w="2148840">
                <a:moveTo>
                  <a:pt x="1709674" y="588010"/>
                </a:moveTo>
                <a:lnTo>
                  <a:pt x="1711578" y="589279"/>
                </a:lnTo>
                <a:lnTo>
                  <a:pt x="1710196" y="588292"/>
                </a:lnTo>
                <a:lnTo>
                  <a:pt x="1709674" y="588010"/>
                </a:lnTo>
                <a:close/>
              </a:path>
              <a:path extrusionOk="0" h="1244600" w="2148840">
                <a:moveTo>
                  <a:pt x="1710196" y="588292"/>
                </a:moveTo>
                <a:lnTo>
                  <a:pt x="1711578" y="589279"/>
                </a:lnTo>
                <a:lnTo>
                  <a:pt x="1712023" y="589279"/>
                </a:lnTo>
                <a:lnTo>
                  <a:pt x="1710196" y="588292"/>
                </a:lnTo>
                <a:close/>
              </a:path>
              <a:path extrusionOk="0" h="1244600" w="2148840">
                <a:moveTo>
                  <a:pt x="1709801" y="588010"/>
                </a:moveTo>
                <a:lnTo>
                  <a:pt x="1710196" y="588292"/>
                </a:lnTo>
                <a:lnTo>
                  <a:pt x="1709801" y="588010"/>
                </a:lnTo>
                <a:close/>
              </a:path>
              <a:path extrusionOk="0" h="1244600" w="2148840">
                <a:moveTo>
                  <a:pt x="1702815" y="582929"/>
                </a:moveTo>
                <a:lnTo>
                  <a:pt x="1704467" y="584200"/>
                </a:lnTo>
                <a:lnTo>
                  <a:pt x="1702815" y="582929"/>
                </a:lnTo>
                <a:close/>
              </a:path>
              <a:path extrusionOk="0" h="1244600" w="2148840">
                <a:moveTo>
                  <a:pt x="1696465" y="577850"/>
                </a:moveTo>
                <a:lnTo>
                  <a:pt x="1696212" y="577850"/>
                </a:lnTo>
                <a:lnTo>
                  <a:pt x="1697989" y="579120"/>
                </a:lnTo>
                <a:lnTo>
                  <a:pt x="1696465" y="577850"/>
                </a:lnTo>
                <a:close/>
              </a:path>
              <a:path extrusionOk="0" h="1244600" w="2148840">
                <a:moveTo>
                  <a:pt x="1690729" y="572770"/>
                </a:moveTo>
                <a:lnTo>
                  <a:pt x="1690370" y="572770"/>
                </a:lnTo>
                <a:lnTo>
                  <a:pt x="1691894" y="574040"/>
                </a:lnTo>
                <a:lnTo>
                  <a:pt x="1690729" y="572770"/>
                </a:lnTo>
                <a:close/>
              </a:path>
              <a:path extrusionOk="0" h="1244600" w="2148840">
                <a:moveTo>
                  <a:pt x="1685308" y="566420"/>
                </a:moveTo>
                <a:lnTo>
                  <a:pt x="1684908" y="566420"/>
                </a:lnTo>
                <a:lnTo>
                  <a:pt x="1686178" y="567689"/>
                </a:lnTo>
                <a:lnTo>
                  <a:pt x="1685308" y="566420"/>
                </a:lnTo>
                <a:close/>
              </a:path>
              <a:path extrusionOk="0" h="1244600" w="2148840">
                <a:moveTo>
                  <a:pt x="1680318" y="558800"/>
                </a:moveTo>
                <a:lnTo>
                  <a:pt x="1680083" y="558800"/>
                </a:lnTo>
                <a:lnTo>
                  <a:pt x="1681099" y="560070"/>
                </a:lnTo>
                <a:lnTo>
                  <a:pt x="1680318" y="558800"/>
                </a:lnTo>
                <a:close/>
              </a:path>
              <a:path extrusionOk="0" h="1244600" w="2148840">
                <a:moveTo>
                  <a:pt x="1675637" y="551179"/>
                </a:moveTo>
                <a:lnTo>
                  <a:pt x="1676781" y="553720"/>
                </a:lnTo>
                <a:lnTo>
                  <a:pt x="1677198" y="553720"/>
                </a:lnTo>
                <a:lnTo>
                  <a:pt x="1675637" y="551179"/>
                </a:lnTo>
                <a:close/>
              </a:path>
              <a:path extrusionOk="0" h="1244600" w="2148840">
                <a:moveTo>
                  <a:pt x="1672208" y="543560"/>
                </a:moveTo>
                <a:lnTo>
                  <a:pt x="1672970" y="546100"/>
                </a:lnTo>
                <a:lnTo>
                  <a:pt x="1673352" y="546100"/>
                </a:lnTo>
                <a:lnTo>
                  <a:pt x="1672208" y="543560"/>
                </a:lnTo>
                <a:close/>
              </a:path>
              <a:path extrusionOk="0" h="1244600" w="2148840">
                <a:moveTo>
                  <a:pt x="1669716" y="535939"/>
                </a:moveTo>
                <a:lnTo>
                  <a:pt x="1669414" y="535939"/>
                </a:lnTo>
                <a:lnTo>
                  <a:pt x="1670050" y="537210"/>
                </a:lnTo>
                <a:lnTo>
                  <a:pt x="1669716" y="535939"/>
                </a:lnTo>
                <a:close/>
              </a:path>
              <a:path extrusionOk="0" h="1244600" w="2148840">
                <a:moveTo>
                  <a:pt x="1667383" y="527050"/>
                </a:moveTo>
                <a:lnTo>
                  <a:pt x="1667764" y="529589"/>
                </a:lnTo>
                <a:lnTo>
                  <a:pt x="1667414" y="527169"/>
                </a:lnTo>
                <a:close/>
              </a:path>
              <a:path extrusionOk="0" h="1244600" w="2148840">
                <a:moveTo>
                  <a:pt x="1667414" y="527169"/>
                </a:moveTo>
                <a:lnTo>
                  <a:pt x="1667764" y="529589"/>
                </a:lnTo>
                <a:lnTo>
                  <a:pt x="1668049" y="529589"/>
                </a:lnTo>
                <a:lnTo>
                  <a:pt x="1667414" y="527169"/>
                </a:lnTo>
                <a:close/>
              </a:path>
              <a:path extrusionOk="0" h="1244600" w="2148840">
                <a:moveTo>
                  <a:pt x="1667397" y="527050"/>
                </a:moveTo>
                <a:close/>
              </a:path>
              <a:path extrusionOk="0" h="1244600" w="2148840">
                <a:moveTo>
                  <a:pt x="1666113" y="518160"/>
                </a:moveTo>
                <a:lnTo>
                  <a:pt x="1666367" y="520700"/>
                </a:lnTo>
                <a:lnTo>
                  <a:pt x="1666316" y="519571"/>
                </a:lnTo>
                <a:lnTo>
                  <a:pt x="1666113" y="518160"/>
                </a:lnTo>
                <a:close/>
              </a:path>
              <a:path extrusionOk="0" h="1244600" w="2148840">
                <a:moveTo>
                  <a:pt x="1666316" y="519571"/>
                </a:moveTo>
                <a:lnTo>
                  <a:pt x="1666367" y="520700"/>
                </a:lnTo>
                <a:lnTo>
                  <a:pt x="1666316" y="519571"/>
                </a:lnTo>
                <a:close/>
              </a:path>
              <a:path extrusionOk="0" h="1244600" w="2148840">
                <a:moveTo>
                  <a:pt x="1666254" y="518160"/>
                </a:moveTo>
                <a:lnTo>
                  <a:pt x="1666113" y="518160"/>
                </a:lnTo>
                <a:lnTo>
                  <a:pt x="1666316" y="519571"/>
                </a:lnTo>
                <a:lnTo>
                  <a:pt x="1666254" y="518160"/>
                </a:lnTo>
                <a:close/>
              </a:path>
              <a:path extrusionOk="0" h="1244600" w="2148840">
                <a:moveTo>
                  <a:pt x="1665858" y="509270"/>
                </a:moveTo>
                <a:lnTo>
                  <a:pt x="1665858" y="510539"/>
                </a:lnTo>
                <a:lnTo>
                  <a:pt x="1665858" y="509270"/>
                </a:lnTo>
                <a:close/>
              </a:path>
              <a:path extrusionOk="0" h="1244600" w="2148840">
                <a:moveTo>
                  <a:pt x="45720" y="129005"/>
                </a:moveTo>
                <a:lnTo>
                  <a:pt x="45694" y="129539"/>
                </a:lnTo>
                <a:lnTo>
                  <a:pt x="45720" y="129005"/>
                </a:lnTo>
                <a:close/>
              </a:path>
              <a:path extrusionOk="0" h="1244600" w="2148840">
                <a:moveTo>
                  <a:pt x="1664462" y="110489"/>
                </a:moveTo>
                <a:lnTo>
                  <a:pt x="1618233" y="110489"/>
                </a:lnTo>
                <a:lnTo>
                  <a:pt x="1619758" y="120650"/>
                </a:lnTo>
                <a:lnTo>
                  <a:pt x="1619583" y="120650"/>
                </a:lnTo>
                <a:lnTo>
                  <a:pt x="1620139" y="129539"/>
                </a:lnTo>
                <a:lnTo>
                  <a:pt x="1620139" y="128269"/>
                </a:lnTo>
                <a:lnTo>
                  <a:pt x="1665858" y="128269"/>
                </a:lnTo>
                <a:lnTo>
                  <a:pt x="1665477" y="120650"/>
                </a:lnTo>
                <a:lnTo>
                  <a:pt x="1619758" y="120650"/>
                </a:lnTo>
                <a:lnTo>
                  <a:pt x="1619503" y="119380"/>
                </a:lnTo>
                <a:lnTo>
                  <a:pt x="1665414" y="119380"/>
                </a:lnTo>
                <a:lnTo>
                  <a:pt x="1665224" y="115569"/>
                </a:lnTo>
                <a:lnTo>
                  <a:pt x="1664462" y="110489"/>
                </a:lnTo>
                <a:close/>
              </a:path>
              <a:path extrusionOk="0" h="1244600" w="2148840">
                <a:moveTo>
                  <a:pt x="45754" y="128269"/>
                </a:moveTo>
                <a:lnTo>
                  <a:pt x="45720" y="129005"/>
                </a:lnTo>
                <a:lnTo>
                  <a:pt x="45754" y="128269"/>
                </a:lnTo>
                <a:close/>
              </a:path>
              <a:path extrusionOk="0" h="1244600" w="2148840">
                <a:moveTo>
                  <a:pt x="46177" y="119380"/>
                </a:moveTo>
                <a:lnTo>
                  <a:pt x="45961" y="120650"/>
                </a:lnTo>
                <a:lnTo>
                  <a:pt x="46116" y="120650"/>
                </a:lnTo>
                <a:lnTo>
                  <a:pt x="46177" y="119380"/>
                </a:lnTo>
                <a:close/>
              </a:path>
              <a:path extrusionOk="0" h="1244600" w="2148840">
                <a:moveTo>
                  <a:pt x="47701" y="110489"/>
                </a:moveTo>
                <a:lnTo>
                  <a:pt x="47485" y="110489"/>
                </a:lnTo>
                <a:lnTo>
                  <a:pt x="47104" y="113030"/>
                </a:lnTo>
                <a:lnTo>
                  <a:pt x="47701" y="110489"/>
                </a:lnTo>
                <a:close/>
              </a:path>
              <a:path extrusionOk="0" h="1244600" w="2148840">
                <a:moveTo>
                  <a:pt x="1616202" y="102869"/>
                </a:moveTo>
                <a:lnTo>
                  <a:pt x="1618614" y="113030"/>
                </a:lnTo>
                <a:lnTo>
                  <a:pt x="1618233" y="110489"/>
                </a:lnTo>
                <a:lnTo>
                  <a:pt x="1664462" y="110489"/>
                </a:lnTo>
                <a:lnTo>
                  <a:pt x="1663509" y="104139"/>
                </a:lnTo>
                <a:lnTo>
                  <a:pt x="1616837" y="104139"/>
                </a:lnTo>
                <a:lnTo>
                  <a:pt x="1616202" y="102869"/>
                </a:lnTo>
                <a:close/>
              </a:path>
              <a:path extrusionOk="0" h="1244600" w="2148840">
                <a:moveTo>
                  <a:pt x="49491" y="102869"/>
                </a:moveTo>
                <a:lnTo>
                  <a:pt x="48933" y="104139"/>
                </a:lnTo>
                <a:lnTo>
                  <a:pt x="49193" y="104139"/>
                </a:lnTo>
                <a:lnTo>
                  <a:pt x="49491" y="102869"/>
                </a:lnTo>
                <a:close/>
              </a:path>
              <a:path extrusionOk="0" h="1244600" w="2148840">
                <a:moveTo>
                  <a:pt x="1613408" y="95250"/>
                </a:moveTo>
                <a:lnTo>
                  <a:pt x="1616837" y="104139"/>
                </a:lnTo>
                <a:lnTo>
                  <a:pt x="1663509" y="104139"/>
                </a:lnTo>
                <a:lnTo>
                  <a:pt x="1663319" y="102869"/>
                </a:lnTo>
                <a:lnTo>
                  <a:pt x="1661795" y="96519"/>
                </a:lnTo>
                <a:lnTo>
                  <a:pt x="1614170" y="96519"/>
                </a:lnTo>
                <a:lnTo>
                  <a:pt x="1613408" y="95250"/>
                </a:lnTo>
                <a:close/>
              </a:path>
              <a:path extrusionOk="0" h="1244600" w="2148840">
                <a:moveTo>
                  <a:pt x="52552" y="93980"/>
                </a:moveTo>
                <a:lnTo>
                  <a:pt x="52171" y="93980"/>
                </a:lnTo>
                <a:lnTo>
                  <a:pt x="51384" y="96519"/>
                </a:lnTo>
                <a:lnTo>
                  <a:pt x="52552" y="93980"/>
                </a:lnTo>
                <a:close/>
              </a:path>
              <a:path extrusionOk="0" h="1244600" w="2148840">
                <a:moveTo>
                  <a:pt x="1659367" y="87630"/>
                </a:moveTo>
                <a:lnTo>
                  <a:pt x="1609978" y="87630"/>
                </a:lnTo>
                <a:lnTo>
                  <a:pt x="1614170" y="96519"/>
                </a:lnTo>
                <a:lnTo>
                  <a:pt x="1661795" y="96519"/>
                </a:lnTo>
                <a:lnTo>
                  <a:pt x="1660270" y="90169"/>
                </a:lnTo>
                <a:lnTo>
                  <a:pt x="1659367" y="87630"/>
                </a:lnTo>
                <a:close/>
              </a:path>
              <a:path extrusionOk="0" h="1244600" w="2148840">
                <a:moveTo>
                  <a:pt x="1605914" y="81280"/>
                </a:moveTo>
                <a:lnTo>
                  <a:pt x="1610868" y="90169"/>
                </a:lnTo>
                <a:lnTo>
                  <a:pt x="1609978" y="87630"/>
                </a:lnTo>
                <a:lnTo>
                  <a:pt x="1659367" y="87630"/>
                </a:lnTo>
                <a:lnTo>
                  <a:pt x="1657561" y="82550"/>
                </a:lnTo>
                <a:lnTo>
                  <a:pt x="1607058" y="82550"/>
                </a:lnTo>
                <a:lnTo>
                  <a:pt x="1605914" y="81280"/>
                </a:lnTo>
                <a:close/>
              </a:path>
              <a:path extrusionOk="0" h="1244600" w="2148840">
                <a:moveTo>
                  <a:pt x="55473" y="87630"/>
                </a:moveTo>
                <a:lnTo>
                  <a:pt x="54419" y="88900"/>
                </a:lnTo>
                <a:lnTo>
                  <a:pt x="54889" y="88900"/>
                </a:lnTo>
                <a:lnTo>
                  <a:pt x="55473" y="87630"/>
                </a:lnTo>
                <a:close/>
              </a:path>
              <a:path extrusionOk="0" h="1244600" w="2148840">
                <a:moveTo>
                  <a:pt x="59372" y="81280"/>
                </a:moveTo>
                <a:lnTo>
                  <a:pt x="58305" y="82550"/>
                </a:lnTo>
                <a:lnTo>
                  <a:pt x="58547" y="82550"/>
                </a:lnTo>
                <a:lnTo>
                  <a:pt x="59372" y="81280"/>
                </a:lnTo>
                <a:close/>
              </a:path>
              <a:path extrusionOk="0" h="1244600" w="2148840">
                <a:moveTo>
                  <a:pt x="1601215" y="74930"/>
                </a:moveTo>
                <a:lnTo>
                  <a:pt x="1607058" y="82550"/>
                </a:lnTo>
                <a:lnTo>
                  <a:pt x="1657561" y="82550"/>
                </a:lnTo>
                <a:lnTo>
                  <a:pt x="1656207" y="78739"/>
                </a:lnTo>
                <a:lnTo>
                  <a:pt x="1655049" y="76200"/>
                </a:lnTo>
                <a:lnTo>
                  <a:pt x="1602613" y="76200"/>
                </a:lnTo>
                <a:lnTo>
                  <a:pt x="1601215" y="74930"/>
                </a:lnTo>
                <a:close/>
              </a:path>
              <a:path extrusionOk="0" h="1244600" w="2148840">
                <a:moveTo>
                  <a:pt x="63931" y="74930"/>
                </a:moveTo>
                <a:lnTo>
                  <a:pt x="62484" y="76200"/>
                </a:lnTo>
                <a:lnTo>
                  <a:pt x="62994" y="76200"/>
                </a:lnTo>
                <a:lnTo>
                  <a:pt x="63931" y="74930"/>
                </a:lnTo>
                <a:close/>
              </a:path>
              <a:path extrusionOk="0" h="1244600" w="2148840">
                <a:moveTo>
                  <a:pt x="1596215" y="68674"/>
                </a:moveTo>
                <a:lnTo>
                  <a:pt x="1602613" y="76200"/>
                </a:lnTo>
                <a:lnTo>
                  <a:pt x="1655049" y="76200"/>
                </a:lnTo>
                <a:lnTo>
                  <a:pt x="1652157" y="69850"/>
                </a:lnTo>
                <a:lnTo>
                  <a:pt x="1597533" y="69850"/>
                </a:lnTo>
                <a:lnTo>
                  <a:pt x="1596215" y="68674"/>
                </a:lnTo>
                <a:close/>
              </a:path>
              <a:path extrusionOk="0" h="1244600" w="2148840">
                <a:moveTo>
                  <a:pt x="68872" y="68580"/>
                </a:moveTo>
                <a:lnTo>
                  <a:pt x="67462" y="69850"/>
                </a:lnTo>
                <a:lnTo>
                  <a:pt x="67807" y="69850"/>
                </a:lnTo>
                <a:lnTo>
                  <a:pt x="68872" y="68580"/>
                </a:lnTo>
                <a:close/>
              </a:path>
              <a:path extrusionOk="0" h="1244600" w="2148840">
                <a:moveTo>
                  <a:pt x="1596136" y="68580"/>
                </a:moveTo>
                <a:lnTo>
                  <a:pt x="1597533" y="69850"/>
                </a:lnTo>
                <a:lnTo>
                  <a:pt x="1596136" y="68580"/>
                </a:lnTo>
                <a:close/>
              </a:path>
              <a:path extrusionOk="0" h="1244600" w="2148840">
                <a:moveTo>
                  <a:pt x="1651578" y="68580"/>
                </a:moveTo>
                <a:lnTo>
                  <a:pt x="1596136" y="68580"/>
                </a:lnTo>
                <a:lnTo>
                  <a:pt x="1597533" y="69850"/>
                </a:lnTo>
                <a:lnTo>
                  <a:pt x="1652157" y="69850"/>
                </a:lnTo>
                <a:lnTo>
                  <a:pt x="1651578" y="68580"/>
                </a:lnTo>
                <a:close/>
              </a:path>
              <a:path extrusionOk="0" h="1244600" w="2148840">
                <a:moveTo>
                  <a:pt x="1590420" y="63500"/>
                </a:moveTo>
                <a:lnTo>
                  <a:pt x="1596215" y="68674"/>
                </a:lnTo>
                <a:lnTo>
                  <a:pt x="1651578" y="68580"/>
                </a:lnTo>
                <a:lnTo>
                  <a:pt x="1651000" y="67310"/>
                </a:lnTo>
                <a:lnTo>
                  <a:pt x="1649444" y="64769"/>
                </a:lnTo>
                <a:lnTo>
                  <a:pt x="1592452" y="64769"/>
                </a:lnTo>
                <a:lnTo>
                  <a:pt x="1590420" y="63500"/>
                </a:lnTo>
                <a:close/>
              </a:path>
              <a:path extrusionOk="0" h="1244600" w="2148840">
                <a:moveTo>
                  <a:pt x="74422" y="63500"/>
                </a:moveTo>
                <a:lnTo>
                  <a:pt x="72491" y="64769"/>
                </a:lnTo>
                <a:lnTo>
                  <a:pt x="73030" y="64769"/>
                </a:lnTo>
                <a:lnTo>
                  <a:pt x="74422" y="63500"/>
                </a:lnTo>
                <a:close/>
              </a:path>
              <a:path extrusionOk="0" h="1244600" w="2148840">
                <a:moveTo>
                  <a:pt x="1646332" y="59689"/>
                </a:moveTo>
                <a:lnTo>
                  <a:pt x="1584706" y="59689"/>
                </a:lnTo>
                <a:lnTo>
                  <a:pt x="1592452" y="64769"/>
                </a:lnTo>
                <a:lnTo>
                  <a:pt x="1649444" y="64769"/>
                </a:lnTo>
                <a:lnTo>
                  <a:pt x="1646332" y="59689"/>
                </a:lnTo>
                <a:close/>
              </a:path>
              <a:path extrusionOk="0" h="1244600" w="2148840">
                <a:moveTo>
                  <a:pt x="80391" y="59689"/>
                </a:moveTo>
                <a:lnTo>
                  <a:pt x="80111" y="59689"/>
                </a:lnTo>
                <a:lnTo>
                  <a:pt x="78320" y="60960"/>
                </a:lnTo>
                <a:lnTo>
                  <a:pt x="80391" y="59689"/>
                </a:lnTo>
                <a:close/>
              </a:path>
              <a:path extrusionOk="0" h="1244600" w="2148840">
                <a:moveTo>
                  <a:pt x="1641284" y="52069"/>
                </a:moveTo>
                <a:lnTo>
                  <a:pt x="1571370" y="52069"/>
                </a:lnTo>
                <a:lnTo>
                  <a:pt x="1580133" y="55880"/>
                </a:lnTo>
                <a:lnTo>
                  <a:pt x="1578102" y="55880"/>
                </a:lnTo>
                <a:lnTo>
                  <a:pt x="1586230" y="60960"/>
                </a:lnTo>
                <a:lnTo>
                  <a:pt x="1584706" y="59689"/>
                </a:lnTo>
                <a:lnTo>
                  <a:pt x="1646332" y="59689"/>
                </a:lnTo>
                <a:lnTo>
                  <a:pt x="1644777" y="57150"/>
                </a:lnTo>
                <a:lnTo>
                  <a:pt x="1641284" y="52069"/>
                </a:lnTo>
                <a:close/>
              </a:path>
              <a:path extrusionOk="0" h="1244600" w="2148840">
                <a:moveTo>
                  <a:pt x="94090" y="52069"/>
                </a:moveTo>
                <a:lnTo>
                  <a:pt x="93370" y="52069"/>
                </a:lnTo>
                <a:lnTo>
                  <a:pt x="91008" y="53339"/>
                </a:lnTo>
                <a:lnTo>
                  <a:pt x="94090" y="52069"/>
                </a:lnTo>
                <a:close/>
              </a:path>
              <a:path extrusionOk="0" h="1244600" w="2148840">
                <a:moveTo>
                  <a:pt x="1639538" y="49530"/>
                </a:moveTo>
                <a:lnTo>
                  <a:pt x="1564513" y="49530"/>
                </a:lnTo>
                <a:lnTo>
                  <a:pt x="1573657" y="53339"/>
                </a:lnTo>
                <a:lnTo>
                  <a:pt x="1571370" y="52069"/>
                </a:lnTo>
                <a:lnTo>
                  <a:pt x="1641284" y="52069"/>
                </a:lnTo>
                <a:lnTo>
                  <a:pt x="1639538" y="49530"/>
                </a:lnTo>
                <a:close/>
              </a:path>
              <a:path extrusionOk="0" h="1244600" w="2148840">
                <a:moveTo>
                  <a:pt x="103003" y="49530"/>
                </a:moveTo>
                <a:lnTo>
                  <a:pt x="100253" y="49530"/>
                </a:lnTo>
                <a:lnTo>
                  <a:pt x="98145" y="50800"/>
                </a:lnTo>
                <a:lnTo>
                  <a:pt x="103003" y="49530"/>
                </a:lnTo>
                <a:close/>
              </a:path>
              <a:path extrusionOk="0" h="1244600" w="2148840">
                <a:moveTo>
                  <a:pt x="1636667" y="45719"/>
                </a:moveTo>
                <a:lnTo>
                  <a:pt x="1542033" y="45719"/>
                </a:lnTo>
                <a:lnTo>
                  <a:pt x="1552194" y="46989"/>
                </a:lnTo>
                <a:lnTo>
                  <a:pt x="1549908" y="46989"/>
                </a:lnTo>
                <a:lnTo>
                  <a:pt x="1559559" y="48260"/>
                </a:lnTo>
                <a:lnTo>
                  <a:pt x="1557146" y="48260"/>
                </a:lnTo>
                <a:lnTo>
                  <a:pt x="1566545" y="50800"/>
                </a:lnTo>
                <a:lnTo>
                  <a:pt x="1564513" y="49530"/>
                </a:lnTo>
                <a:lnTo>
                  <a:pt x="1639538" y="49530"/>
                </a:lnTo>
                <a:lnTo>
                  <a:pt x="1637792" y="46989"/>
                </a:lnTo>
                <a:lnTo>
                  <a:pt x="1636667" y="45719"/>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98" name="Shape 898"/>
        <p:cNvGrpSpPr/>
        <p:nvPr/>
      </p:nvGrpSpPr>
      <p:grpSpPr>
        <a:xfrm>
          <a:off x="0" y="0"/>
          <a:ext cx="0" cy="0"/>
          <a:chOff x="0" y="0"/>
          <a:chExt cx="0" cy="0"/>
        </a:xfrm>
      </p:grpSpPr>
      <p:grpSp>
        <p:nvGrpSpPr>
          <p:cNvPr id="899" name="Google Shape;899;p21"/>
          <p:cNvGrpSpPr/>
          <p:nvPr/>
        </p:nvGrpSpPr>
        <p:grpSpPr>
          <a:xfrm>
            <a:off x="-18098" y="0"/>
            <a:ext cx="12210533" cy="6654800"/>
            <a:chOff x="-18098" y="0"/>
            <a:chExt cx="12210533" cy="6654800"/>
          </a:xfrm>
        </p:grpSpPr>
        <p:pic>
          <p:nvPicPr>
            <p:cNvPr id="900" name="Google Shape;900;p21"/>
            <p:cNvPicPr preferRelativeResize="0"/>
            <p:nvPr/>
          </p:nvPicPr>
          <p:blipFill rotWithShape="1">
            <a:blip r:embed="rId3">
              <a:alphaModFix/>
            </a:blip>
            <a:srcRect b="0" l="0" r="0" t="0"/>
            <a:stretch/>
          </p:blipFill>
          <p:spPr>
            <a:xfrm>
              <a:off x="0" y="1358874"/>
              <a:ext cx="12192000" cy="4844415"/>
            </a:xfrm>
            <a:prstGeom prst="rect">
              <a:avLst/>
            </a:prstGeom>
            <a:noFill/>
            <a:ln>
              <a:noFill/>
            </a:ln>
          </p:spPr>
        </p:pic>
        <p:pic>
          <p:nvPicPr>
            <p:cNvPr id="901" name="Google Shape;901;p21"/>
            <p:cNvPicPr preferRelativeResize="0"/>
            <p:nvPr/>
          </p:nvPicPr>
          <p:blipFill rotWithShape="1">
            <a:blip r:embed="rId4">
              <a:alphaModFix amt="85000"/>
            </a:blip>
            <a:srcRect b="0" l="0" r="0" t="0"/>
            <a:stretch/>
          </p:blipFill>
          <p:spPr>
            <a:xfrm>
              <a:off x="-18098" y="1370642"/>
              <a:ext cx="11582400" cy="4846320"/>
            </a:xfrm>
            <a:prstGeom prst="rect">
              <a:avLst/>
            </a:prstGeom>
            <a:noFill/>
            <a:ln>
              <a:noFill/>
            </a:ln>
          </p:spPr>
        </p:pic>
        <p:sp>
          <p:nvSpPr>
            <p:cNvPr id="902" name="Google Shape;902;p21"/>
            <p:cNvSpPr/>
            <p:nvPr/>
          </p:nvSpPr>
          <p:spPr>
            <a:xfrm>
              <a:off x="8497116" y="0"/>
              <a:ext cx="3695065" cy="6654800"/>
            </a:xfrm>
            <a:custGeom>
              <a:rect b="b" l="l" r="r" t="t"/>
              <a:pathLst>
                <a:path extrusionOk="0" h="6654800" w="3695065">
                  <a:moveTo>
                    <a:pt x="3694884" y="6654640"/>
                  </a:moveTo>
                  <a:lnTo>
                    <a:pt x="3645991" y="6621583"/>
                  </a:lnTo>
                  <a:lnTo>
                    <a:pt x="3611826" y="6589953"/>
                  </a:lnTo>
                  <a:lnTo>
                    <a:pt x="102308" y="2912745"/>
                  </a:lnTo>
                  <a:lnTo>
                    <a:pt x="72292" y="2877118"/>
                  </a:lnTo>
                  <a:lnTo>
                    <a:pt x="47478" y="2838913"/>
                  </a:lnTo>
                  <a:lnTo>
                    <a:pt x="27853" y="2798619"/>
                  </a:lnTo>
                  <a:lnTo>
                    <a:pt x="13406" y="2756728"/>
                  </a:lnTo>
                  <a:lnTo>
                    <a:pt x="4125" y="2713731"/>
                  </a:lnTo>
                  <a:lnTo>
                    <a:pt x="0" y="2670118"/>
                  </a:lnTo>
                  <a:lnTo>
                    <a:pt x="1017" y="2626383"/>
                  </a:lnTo>
                  <a:lnTo>
                    <a:pt x="7168" y="2583014"/>
                  </a:lnTo>
                  <a:lnTo>
                    <a:pt x="18438" y="2540504"/>
                  </a:lnTo>
                  <a:lnTo>
                    <a:pt x="34818" y="2499343"/>
                  </a:lnTo>
                  <a:lnTo>
                    <a:pt x="56296" y="2460023"/>
                  </a:lnTo>
                  <a:lnTo>
                    <a:pt x="82860" y="2423035"/>
                  </a:lnTo>
                  <a:lnTo>
                    <a:pt x="114500" y="2388870"/>
                  </a:lnTo>
                  <a:lnTo>
                    <a:pt x="2617543" y="0"/>
                  </a:lnTo>
                  <a:lnTo>
                    <a:pt x="3694884" y="0"/>
                  </a:lnTo>
                </a:path>
              </a:pathLst>
            </a:custGeom>
            <a:noFill/>
            <a:ln cap="flat" cmpd="sng" w="12700">
              <a:solidFill>
                <a:srgbClr val="C55A11"/>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3" name="Google Shape;903;p21"/>
            <p:cNvSpPr/>
            <p:nvPr/>
          </p:nvSpPr>
          <p:spPr>
            <a:xfrm>
              <a:off x="8591350" y="3428"/>
              <a:ext cx="3601085" cy="6578600"/>
            </a:xfrm>
            <a:custGeom>
              <a:rect b="b" l="l" r="r" t="t"/>
              <a:pathLst>
                <a:path extrusionOk="0" h="6578600" w="3601084">
                  <a:moveTo>
                    <a:pt x="3600650" y="0"/>
                  </a:moveTo>
                  <a:lnTo>
                    <a:pt x="2617543" y="0"/>
                  </a:lnTo>
                  <a:lnTo>
                    <a:pt x="114500" y="2388870"/>
                  </a:lnTo>
                  <a:lnTo>
                    <a:pt x="82860" y="2423035"/>
                  </a:lnTo>
                  <a:lnTo>
                    <a:pt x="56296" y="2460023"/>
                  </a:lnTo>
                  <a:lnTo>
                    <a:pt x="34818" y="2499343"/>
                  </a:lnTo>
                  <a:lnTo>
                    <a:pt x="18438" y="2540504"/>
                  </a:lnTo>
                  <a:lnTo>
                    <a:pt x="7168" y="2583014"/>
                  </a:lnTo>
                  <a:lnTo>
                    <a:pt x="1017" y="2626383"/>
                  </a:lnTo>
                  <a:lnTo>
                    <a:pt x="0" y="2670118"/>
                  </a:lnTo>
                  <a:lnTo>
                    <a:pt x="4125" y="2713731"/>
                  </a:lnTo>
                  <a:lnTo>
                    <a:pt x="13406" y="2756728"/>
                  </a:lnTo>
                  <a:lnTo>
                    <a:pt x="27853" y="2798619"/>
                  </a:lnTo>
                  <a:lnTo>
                    <a:pt x="47478" y="2838913"/>
                  </a:lnTo>
                  <a:lnTo>
                    <a:pt x="72292" y="2877118"/>
                  </a:lnTo>
                  <a:lnTo>
                    <a:pt x="102308" y="2912745"/>
                  </a:lnTo>
                  <a:lnTo>
                    <a:pt x="3600650" y="6578231"/>
                  </a:lnTo>
                  <a:lnTo>
                    <a:pt x="360065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4" name="Google Shape;904;p21"/>
            <p:cNvSpPr/>
            <p:nvPr/>
          </p:nvSpPr>
          <p:spPr>
            <a:xfrm>
              <a:off x="0" y="210820"/>
              <a:ext cx="165100" cy="858519"/>
            </a:xfrm>
            <a:custGeom>
              <a:rect b="b" l="l" r="r" t="t"/>
              <a:pathLst>
                <a:path extrusionOk="0" h="858519" w="165100">
                  <a:moveTo>
                    <a:pt x="165100" y="0"/>
                  </a:moveTo>
                  <a:lnTo>
                    <a:pt x="0" y="0"/>
                  </a:lnTo>
                  <a:lnTo>
                    <a:pt x="0" y="858519"/>
                  </a:lnTo>
                  <a:lnTo>
                    <a:pt x="165100" y="858519"/>
                  </a:lnTo>
                  <a:lnTo>
                    <a:pt x="16510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05" name="Google Shape;905;p21"/>
            <p:cNvPicPr preferRelativeResize="0"/>
            <p:nvPr/>
          </p:nvPicPr>
          <p:blipFill rotWithShape="1">
            <a:blip r:embed="rId5">
              <a:alphaModFix/>
            </a:blip>
            <a:srcRect b="0" l="0" r="0" t="0"/>
            <a:stretch/>
          </p:blipFill>
          <p:spPr>
            <a:xfrm>
              <a:off x="10741659" y="386079"/>
              <a:ext cx="1422400" cy="447039"/>
            </a:xfrm>
            <a:prstGeom prst="rect">
              <a:avLst/>
            </a:prstGeom>
            <a:noFill/>
            <a:ln>
              <a:noFill/>
            </a:ln>
          </p:spPr>
        </p:pic>
      </p:grpSp>
      <p:sp>
        <p:nvSpPr>
          <p:cNvPr id="906" name="Google Shape;906;p21"/>
          <p:cNvSpPr txBox="1"/>
          <p:nvPr>
            <p:ph type="title"/>
          </p:nvPr>
        </p:nvSpPr>
        <p:spPr>
          <a:xfrm>
            <a:off x="346392" y="241236"/>
            <a:ext cx="9483408" cy="689932"/>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0" lang="en-ID" sz="4400">
                <a:solidFill>
                  <a:srgbClr val="C00000"/>
                </a:solidFill>
                <a:latin typeface="Libre Franklin Medium"/>
                <a:ea typeface="Libre Franklin Medium"/>
                <a:cs typeface="Libre Franklin Medium"/>
                <a:sym typeface="Libre Franklin Medium"/>
              </a:rPr>
              <a:t>TATA KELOLA PROYEK PERUBAHAN</a:t>
            </a:r>
            <a:endParaRPr sz="4400">
              <a:solidFill>
                <a:srgbClr val="C00000"/>
              </a:solidFill>
              <a:latin typeface="Libre Franklin Medium"/>
              <a:ea typeface="Libre Franklin Medium"/>
              <a:cs typeface="Libre Franklin Medium"/>
              <a:sym typeface="Libre Franklin Medium"/>
            </a:endParaRPr>
          </a:p>
        </p:txBody>
      </p:sp>
      <p:grpSp>
        <p:nvGrpSpPr>
          <p:cNvPr id="907" name="Google Shape;907;p21"/>
          <p:cNvGrpSpPr/>
          <p:nvPr/>
        </p:nvGrpSpPr>
        <p:grpSpPr>
          <a:xfrm>
            <a:off x="0" y="6316979"/>
            <a:ext cx="12191998" cy="541016"/>
            <a:chOff x="0" y="6316979"/>
            <a:chExt cx="12191998" cy="541016"/>
          </a:xfrm>
        </p:grpSpPr>
        <p:sp>
          <p:nvSpPr>
            <p:cNvPr id="908" name="Google Shape;908;p21"/>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9" name="Google Shape;909;p21"/>
            <p:cNvSpPr/>
            <p:nvPr/>
          </p:nvSpPr>
          <p:spPr>
            <a:xfrm>
              <a:off x="3840479" y="6540499"/>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0" name="Google Shape;910;p21"/>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11" name="Google Shape;911;p21"/>
            <p:cNvPicPr preferRelativeResize="0"/>
            <p:nvPr/>
          </p:nvPicPr>
          <p:blipFill rotWithShape="1">
            <a:blip r:embed="rId6">
              <a:alphaModFix/>
            </a:blip>
            <a:srcRect b="0" l="0" r="0" t="0"/>
            <a:stretch/>
          </p:blipFill>
          <p:spPr>
            <a:xfrm>
              <a:off x="11300459" y="6316979"/>
              <a:ext cx="528320" cy="541016"/>
            </a:xfrm>
            <a:prstGeom prst="rect">
              <a:avLst/>
            </a:prstGeom>
            <a:noFill/>
            <a:ln>
              <a:noFill/>
            </a:ln>
          </p:spPr>
        </p:pic>
      </p:grpSp>
      <p:sp>
        <p:nvSpPr>
          <p:cNvPr id="912" name="Google Shape;912;p21"/>
          <p:cNvSpPr txBox="1"/>
          <p:nvPr/>
        </p:nvSpPr>
        <p:spPr>
          <a:xfrm>
            <a:off x="11406505" y="6478984"/>
            <a:ext cx="315595" cy="269304"/>
          </a:xfrm>
          <a:prstGeom prst="rect">
            <a:avLst/>
          </a:prstGeom>
          <a:noFill/>
          <a:ln>
            <a:noFill/>
          </a:ln>
        </p:spPr>
        <p:txBody>
          <a:bodyPr anchorCtr="0" anchor="t" bIns="0" lIns="0" spcFirstLastPara="1" rIns="0" wrap="square" tIns="0">
            <a:spAutoFit/>
          </a:bodyPr>
          <a:lstStyle/>
          <a:p>
            <a:pPr indent="0" lvl="0" marL="43180" marR="0" rtl="0" algn="l">
              <a:lnSpc>
                <a:spcPct val="118333"/>
              </a:lnSpc>
              <a:spcBef>
                <a:spcPts val="0"/>
              </a:spcBef>
              <a:spcAft>
                <a:spcPts val="0"/>
              </a:spcAft>
              <a:buNone/>
            </a:pPr>
            <a:r>
              <a:rPr lang="en-ID" sz="1800">
                <a:solidFill>
                  <a:srgbClr val="FFFFFF"/>
                </a:solidFill>
                <a:latin typeface="Calibri"/>
                <a:ea typeface="Calibri"/>
                <a:cs typeface="Calibri"/>
                <a:sym typeface="Calibri"/>
              </a:rPr>
              <a:t>19</a:t>
            </a:r>
            <a:endParaRPr sz="1800">
              <a:solidFill>
                <a:schemeClr val="dk1"/>
              </a:solidFill>
              <a:latin typeface="Calibri"/>
              <a:ea typeface="Calibri"/>
              <a:cs typeface="Calibri"/>
              <a:sym typeface="Calibri"/>
            </a:endParaRPr>
          </a:p>
        </p:txBody>
      </p:sp>
      <p:pic>
        <p:nvPicPr>
          <p:cNvPr id="913" name="Google Shape;913;p21"/>
          <p:cNvPicPr preferRelativeResize="0"/>
          <p:nvPr/>
        </p:nvPicPr>
        <p:blipFill rotWithShape="1">
          <a:blip r:embed="rId7">
            <a:alphaModFix/>
          </a:blip>
          <a:srcRect b="35913" l="-1508" r="761" t="36747"/>
          <a:stretch/>
        </p:blipFill>
        <p:spPr>
          <a:xfrm>
            <a:off x="1578516" y="1346089"/>
            <a:ext cx="6677861" cy="4837510"/>
          </a:xfrm>
          <a:prstGeom prst="rect">
            <a:avLst/>
          </a:prstGeom>
          <a:noFill/>
          <a:ln>
            <a:noFill/>
          </a:ln>
        </p:spPr>
      </p:pic>
      <p:grpSp>
        <p:nvGrpSpPr>
          <p:cNvPr id="914" name="Google Shape;914;p21"/>
          <p:cNvGrpSpPr/>
          <p:nvPr/>
        </p:nvGrpSpPr>
        <p:grpSpPr>
          <a:xfrm>
            <a:off x="9532057" y="2420857"/>
            <a:ext cx="2419204" cy="871871"/>
            <a:chOff x="4723151" y="283210"/>
            <a:chExt cx="4374493" cy="1614170"/>
          </a:xfrm>
        </p:grpSpPr>
        <p:pic>
          <p:nvPicPr>
            <p:cNvPr id="915" name="Google Shape;915;p21"/>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916" name="Google Shape;916;p21"/>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sp>
        <p:nvSpPr>
          <p:cNvPr id="917" name="Google Shape;917;p21"/>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pic>
        <p:nvPicPr>
          <p:cNvPr id="918" name="Google Shape;918;p21"/>
          <p:cNvPicPr preferRelativeResize="0"/>
          <p:nvPr/>
        </p:nvPicPr>
        <p:blipFill rotWithShape="1">
          <a:blip r:embed="rId10">
            <a:alphaModFix/>
          </a:blip>
          <a:srcRect b="0" l="0" r="0" t="0"/>
          <a:stretch/>
        </p:blipFill>
        <p:spPr>
          <a:xfrm>
            <a:off x="6309726" y="4469238"/>
            <a:ext cx="1524000" cy="1016000"/>
          </a:xfrm>
          <a:prstGeom prst="rect">
            <a:avLst/>
          </a:prstGeom>
          <a:noFill/>
          <a:ln>
            <a:noFill/>
          </a:ln>
        </p:spPr>
      </p:pic>
      <p:pic>
        <p:nvPicPr>
          <p:cNvPr id="919" name="Google Shape;919;p21"/>
          <p:cNvPicPr preferRelativeResize="0"/>
          <p:nvPr/>
        </p:nvPicPr>
        <p:blipFill rotWithShape="1">
          <a:blip r:embed="rId11">
            <a:alphaModFix/>
          </a:blip>
          <a:srcRect b="0" l="0" r="0" t="0"/>
          <a:stretch/>
        </p:blipFill>
        <p:spPr>
          <a:xfrm>
            <a:off x="4189215" y="4471094"/>
            <a:ext cx="1524132" cy="1018120"/>
          </a:xfrm>
          <a:prstGeom prst="rect">
            <a:avLst/>
          </a:prstGeom>
          <a:noFill/>
          <a:ln>
            <a:noFill/>
          </a:ln>
        </p:spPr>
      </p:pic>
      <p:pic>
        <p:nvPicPr>
          <p:cNvPr id="920" name="Google Shape;920;p21"/>
          <p:cNvPicPr preferRelativeResize="0"/>
          <p:nvPr/>
        </p:nvPicPr>
        <p:blipFill rotWithShape="1">
          <a:blip r:embed="rId12">
            <a:alphaModFix/>
          </a:blip>
          <a:srcRect b="0" l="0" r="0" t="0"/>
          <a:stretch/>
        </p:blipFill>
        <p:spPr>
          <a:xfrm>
            <a:off x="2131545" y="4469238"/>
            <a:ext cx="1524132" cy="1018120"/>
          </a:xfrm>
          <a:prstGeom prst="rect">
            <a:avLst/>
          </a:prstGeom>
          <a:noFill/>
          <a:ln>
            <a:noFill/>
          </a:ln>
        </p:spPr>
      </p:pic>
      <p:pic>
        <p:nvPicPr>
          <p:cNvPr id="921" name="Google Shape;921;p21"/>
          <p:cNvPicPr preferRelativeResize="0"/>
          <p:nvPr/>
        </p:nvPicPr>
        <p:blipFill rotWithShape="1">
          <a:blip r:embed="rId13">
            <a:alphaModFix/>
          </a:blip>
          <a:srcRect b="0" l="0" r="0" t="0"/>
          <a:stretch/>
        </p:blipFill>
        <p:spPr>
          <a:xfrm>
            <a:off x="2729005" y="1437715"/>
            <a:ext cx="926672" cy="1432684"/>
          </a:xfrm>
          <a:prstGeom prst="rect">
            <a:avLst/>
          </a:prstGeom>
          <a:noFill/>
          <a:ln>
            <a:noFill/>
          </a:ln>
        </p:spPr>
      </p:pic>
      <p:pic>
        <p:nvPicPr>
          <p:cNvPr id="922" name="Google Shape;922;p21"/>
          <p:cNvPicPr preferRelativeResize="0"/>
          <p:nvPr/>
        </p:nvPicPr>
        <p:blipFill rotWithShape="1">
          <a:blip r:embed="rId14">
            <a:alphaModFix/>
          </a:blip>
          <a:srcRect b="0" l="0" r="0" t="0"/>
          <a:stretch/>
        </p:blipFill>
        <p:spPr>
          <a:xfrm>
            <a:off x="8014085" y="2856792"/>
            <a:ext cx="890093" cy="1432684"/>
          </a:xfrm>
          <a:prstGeom prst="rect">
            <a:avLst/>
          </a:prstGeom>
          <a:noFill/>
          <a:ln>
            <a:noFill/>
          </a:ln>
        </p:spPr>
      </p:pic>
      <p:pic>
        <p:nvPicPr>
          <p:cNvPr id="923" name="Google Shape;923;p21"/>
          <p:cNvPicPr preferRelativeResize="0"/>
          <p:nvPr/>
        </p:nvPicPr>
        <p:blipFill rotWithShape="1">
          <a:blip r:embed="rId15">
            <a:alphaModFix/>
          </a:blip>
          <a:srcRect b="0" l="0" r="0" t="0"/>
          <a:stretch/>
        </p:blipFill>
        <p:spPr>
          <a:xfrm>
            <a:off x="3711509" y="2423740"/>
            <a:ext cx="1420491" cy="14143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grpSp>
        <p:nvGrpSpPr>
          <p:cNvPr id="928" name="Google Shape;928;p22"/>
          <p:cNvGrpSpPr/>
          <p:nvPr/>
        </p:nvGrpSpPr>
        <p:grpSpPr>
          <a:xfrm>
            <a:off x="0" y="-1268"/>
            <a:ext cx="12192000" cy="6840218"/>
            <a:chOff x="10160" y="-1268"/>
            <a:chExt cx="12181840" cy="6840218"/>
          </a:xfrm>
        </p:grpSpPr>
        <p:pic>
          <p:nvPicPr>
            <p:cNvPr id="929" name="Google Shape;929;p22"/>
            <p:cNvPicPr preferRelativeResize="0"/>
            <p:nvPr/>
          </p:nvPicPr>
          <p:blipFill rotWithShape="1">
            <a:blip r:embed="rId3">
              <a:alphaModFix/>
            </a:blip>
            <a:srcRect b="0" l="0" r="0" t="0"/>
            <a:stretch/>
          </p:blipFill>
          <p:spPr>
            <a:xfrm>
              <a:off x="150055" y="0"/>
              <a:ext cx="9125829" cy="6837682"/>
            </a:xfrm>
            <a:prstGeom prst="rect">
              <a:avLst/>
            </a:prstGeom>
            <a:noFill/>
            <a:ln>
              <a:noFill/>
            </a:ln>
          </p:spPr>
        </p:pic>
        <p:pic>
          <p:nvPicPr>
            <p:cNvPr id="930" name="Google Shape;930;p22"/>
            <p:cNvPicPr preferRelativeResize="0"/>
            <p:nvPr/>
          </p:nvPicPr>
          <p:blipFill rotWithShape="1">
            <a:blip r:embed="rId4">
              <a:alphaModFix amt="70000"/>
            </a:blip>
            <a:srcRect b="0" l="0" r="0" t="0"/>
            <a:stretch/>
          </p:blipFill>
          <p:spPr>
            <a:xfrm>
              <a:off x="10160" y="-1268"/>
              <a:ext cx="12181840" cy="6840218"/>
            </a:xfrm>
            <a:prstGeom prst="rect">
              <a:avLst/>
            </a:prstGeom>
            <a:noFill/>
            <a:ln>
              <a:noFill/>
            </a:ln>
          </p:spPr>
        </p:pic>
        <p:pic>
          <p:nvPicPr>
            <p:cNvPr id="931" name="Google Shape;931;p22"/>
            <p:cNvPicPr preferRelativeResize="0"/>
            <p:nvPr/>
          </p:nvPicPr>
          <p:blipFill rotWithShape="1">
            <a:blip r:embed="rId5">
              <a:alphaModFix/>
            </a:blip>
            <a:srcRect b="0" l="0" r="0" t="0"/>
            <a:stretch/>
          </p:blipFill>
          <p:spPr>
            <a:xfrm>
              <a:off x="10812780" y="167639"/>
              <a:ext cx="1379220" cy="447040"/>
            </a:xfrm>
            <a:prstGeom prst="rect">
              <a:avLst/>
            </a:prstGeom>
            <a:noFill/>
            <a:ln>
              <a:noFill/>
            </a:ln>
          </p:spPr>
        </p:pic>
        <p:sp>
          <p:nvSpPr>
            <p:cNvPr id="932" name="Google Shape;932;p22"/>
            <p:cNvSpPr/>
            <p:nvPr/>
          </p:nvSpPr>
          <p:spPr>
            <a:xfrm>
              <a:off x="3722370" y="1131569"/>
              <a:ext cx="4881880" cy="4884420"/>
            </a:xfrm>
            <a:custGeom>
              <a:rect b="b" l="l" r="r" t="t"/>
              <a:pathLst>
                <a:path extrusionOk="0" h="4884420" w="4881880">
                  <a:moveTo>
                    <a:pt x="0" y="2442209"/>
                  </a:moveTo>
                  <a:lnTo>
                    <a:pt x="463" y="2394150"/>
                  </a:lnTo>
                  <a:lnTo>
                    <a:pt x="1847" y="2346316"/>
                  </a:lnTo>
                  <a:lnTo>
                    <a:pt x="4143" y="2298717"/>
                  </a:lnTo>
                  <a:lnTo>
                    <a:pt x="7343" y="2251359"/>
                  </a:lnTo>
                  <a:lnTo>
                    <a:pt x="11439" y="2204253"/>
                  </a:lnTo>
                  <a:lnTo>
                    <a:pt x="16421" y="2157406"/>
                  </a:lnTo>
                  <a:lnTo>
                    <a:pt x="22282" y="2110828"/>
                  </a:lnTo>
                  <a:lnTo>
                    <a:pt x="29013" y="2064525"/>
                  </a:lnTo>
                  <a:lnTo>
                    <a:pt x="36605" y="2018508"/>
                  </a:lnTo>
                  <a:lnTo>
                    <a:pt x="45050" y="1972784"/>
                  </a:lnTo>
                  <a:lnTo>
                    <a:pt x="54340" y="1927362"/>
                  </a:lnTo>
                  <a:lnTo>
                    <a:pt x="64466" y="1882251"/>
                  </a:lnTo>
                  <a:lnTo>
                    <a:pt x="75419" y="1837458"/>
                  </a:lnTo>
                  <a:lnTo>
                    <a:pt x="87191" y="1792993"/>
                  </a:lnTo>
                  <a:lnTo>
                    <a:pt x="99774" y="1748863"/>
                  </a:lnTo>
                  <a:lnTo>
                    <a:pt x="113159" y="1705078"/>
                  </a:lnTo>
                  <a:lnTo>
                    <a:pt x="127338" y="1661646"/>
                  </a:lnTo>
                  <a:lnTo>
                    <a:pt x="142302" y="1618575"/>
                  </a:lnTo>
                  <a:lnTo>
                    <a:pt x="158042" y="1575874"/>
                  </a:lnTo>
                  <a:lnTo>
                    <a:pt x="174551" y="1533551"/>
                  </a:lnTo>
                  <a:lnTo>
                    <a:pt x="191819" y="1491614"/>
                  </a:lnTo>
                  <a:lnTo>
                    <a:pt x="209839" y="1450074"/>
                  </a:lnTo>
                  <a:lnTo>
                    <a:pt x="228601" y="1408937"/>
                  </a:lnTo>
                  <a:lnTo>
                    <a:pt x="248098" y="1368212"/>
                  </a:lnTo>
                  <a:lnTo>
                    <a:pt x="268320" y="1327907"/>
                  </a:lnTo>
                  <a:lnTo>
                    <a:pt x="289260" y="1288032"/>
                  </a:lnTo>
                  <a:lnTo>
                    <a:pt x="310908" y="1248595"/>
                  </a:lnTo>
                  <a:lnTo>
                    <a:pt x="333257" y="1209604"/>
                  </a:lnTo>
                  <a:lnTo>
                    <a:pt x="356298" y="1171067"/>
                  </a:lnTo>
                  <a:lnTo>
                    <a:pt x="380022" y="1132994"/>
                  </a:lnTo>
                  <a:lnTo>
                    <a:pt x="404421" y="1095392"/>
                  </a:lnTo>
                  <a:lnTo>
                    <a:pt x="429486" y="1058271"/>
                  </a:lnTo>
                  <a:lnTo>
                    <a:pt x="455210" y="1021638"/>
                  </a:lnTo>
                  <a:lnTo>
                    <a:pt x="481583" y="985502"/>
                  </a:lnTo>
                  <a:lnTo>
                    <a:pt x="508597" y="949871"/>
                  </a:lnTo>
                  <a:lnTo>
                    <a:pt x="536243" y="914755"/>
                  </a:lnTo>
                  <a:lnTo>
                    <a:pt x="564514" y="880161"/>
                  </a:lnTo>
                  <a:lnTo>
                    <a:pt x="593400" y="846098"/>
                  </a:lnTo>
                  <a:lnTo>
                    <a:pt x="622893" y="812575"/>
                  </a:lnTo>
                  <a:lnTo>
                    <a:pt x="652985" y="779600"/>
                  </a:lnTo>
                  <a:lnTo>
                    <a:pt x="683667" y="747181"/>
                  </a:lnTo>
                  <a:lnTo>
                    <a:pt x="714930" y="715327"/>
                  </a:lnTo>
                  <a:lnTo>
                    <a:pt x="746767" y="684047"/>
                  </a:lnTo>
                  <a:lnTo>
                    <a:pt x="779168" y="653348"/>
                  </a:lnTo>
                  <a:lnTo>
                    <a:pt x="812126" y="623240"/>
                  </a:lnTo>
                  <a:lnTo>
                    <a:pt x="845631" y="593731"/>
                  </a:lnTo>
                  <a:lnTo>
                    <a:pt x="879676" y="564829"/>
                  </a:lnTo>
                  <a:lnTo>
                    <a:pt x="914251" y="536543"/>
                  </a:lnTo>
                  <a:lnTo>
                    <a:pt x="949349" y="508881"/>
                  </a:lnTo>
                  <a:lnTo>
                    <a:pt x="984961" y="481853"/>
                  </a:lnTo>
                  <a:lnTo>
                    <a:pt x="1021078" y="455465"/>
                  </a:lnTo>
                  <a:lnTo>
                    <a:pt x="1057691" y="429728"/>
                  </a:lnTo>
                  <a:lnTo>
                    <a:pt x="1094793" y="404648"/>
                  </a:lnTo>
                  <a:lnTo>
                    <a:pt x="1132376" y="380236"/>
                  </a:lnTo>
                  <a:lnTo>
                    <a:pt x="1170429" y="356499"/>
                  </a:lnTo>
                  <a:lnTo>
                    <a:pt x="1208945" y="333445"/>
                  </a:lnTo>
                  <a:lnTo>
                    <a:pt x="1247916" y="311084"/>
                  </a:lnTo>
                  <a:lnTo>
                    <a:pt x="1287333" y="289423"/>
                  </a:lnTo>
                  <a:lnTo>
                    <a:pt x="1327188" y="268472"/>
                  </a:lnTo>
                  <a:lnTo>
                    <a:pt x="1367471" y="248238"/>
                  </a:lnTo>
                  <a:lnTo>
                    <a:pt x="1408175" y="228731"/>
                  </a:lnTo>
                  <a:lnTo>
                    <a:pt x="1449291" y="209958"/>
                  </a:lnTo>
                  <a:lnTo>
                    <a:pt x="1490811" y="191928"/>
                  </a:lnTo>
                  <a:lnTo>
                    <a:pt x="1532726" y="174650"/>
                  </a:lnTo>
                  <a:lnTo>
                    <a:pt x="1575027" y="158132"/>
                  </a:lnTo>
                  <a:lnTo>
                    <a:pt x="1617707" y="142383"/>
                  </a:lnTo>
                  <a:lnTo>
                    <a:pt x="1660756" y="127411"/>
                  </a:lnTo>
                  <a:lnTo>
                    <a:pt x="1704166" y="113224"/>
                  </a:lnTo>
                  <a:lnTo>
                    <a:pt x="1747930" y="99831"/>
                  </a:lnTo>
                  <a:lnTo>
                    <a:pt x="1792037" y="87241"/>
                  </a:lnTo>
                  <a:lnTo>
                    <a:pt x="1836480" y="75462"/>
                  </a:lnTo>
                  <a:lnTo>
                    <a:pt x="1881251" y="64503"/>
                  </a:lnTo>
                  <a:lnTo>
                    <a:pt x="1926340" y="54371"/>
                  </a:lnTo>
                  <a:lnTo>
                    <a:pt x="1971740" y="45076"/>
                  </a:lnTo>
                  <a:lnTo>
                    <a:pt x="2017441" y="36626"/>
                  </a:lnTo>
                  <a:lnTo>
                    <a:pt x="2063436" y="29030"/>
                  </a:lnTo>
                  <a:lnTo>
                    <a:pt x="2109716" y="22295"/>
                  </a:lnTo>
                  <a:lnTo>
                    <a:pt x="2156272" y="16431"/>
                  </a:lnTo>
                  <a:lnTo>
                    <a:pt x="2203096" y="11445"/>
                  </a:lnTo>
                  <a:lnTo>
                    <a:pt x="2250180" y="7348"/>
                  </a:lnTo>
                  <a:lnTo>
                    <a:pt x="2297515" y="4146"/>
                  </a:lnTo>
                  <a:lnTo>
                    <a:pt x="2345092" y="1848"/>
                  </a:lnTo>
                  <a:lnTo>
                    <a:pt x="2392903" y="463"/>
                  </a:lnTo>
                  <a:lnTo>
                    <a:pt x="2440940" y="0"/>
                  </a:lnTo>
                  <a:lnTo>
                    <a:pt x="2488976" y="463"/>
                  </a:lnTo>
                  <a:lnTo>
                    <a:pt x="2536787" y="1848"/>
                  </a:lnTo>
                  <a:lnTo>
                    <a:pt x="2584364" y="4146"/>
                  </a:lnTo>
                  <a:lnTo>
                    <a:pt x="2631699" y="7348"/>
                  </a:lnTo>
                  <a:lnTo>
                    <a:pt x="2678783" y="11445"/>
                  </a:lnTo>
                  <a:lnTo>
                    <a:pt x="2725607" y="16431"/>
                  </a:lnTo>
                  <a:lnTo>
                    <a:pt x="2772163" y="22295"/>
                  </a:lnTo>
                  <a:lnTo>
                    <a:pt x="2818443" y="29030"/>
                  </a:lnTo>
                  <a:lnTo>
                    <a:pt x="2864438" y="36626"/>
                  </a:lnTo>
                  <a:lnTo>
                    <a:pt x="2910139" y="45076"/>
                  </a:lnTo>
                  <a:lnTo>
                    <a:pt x="2955539" y="54371"/>
                  </a:lnTo>
                  <a:lnTo>
                    <a:pt x="3000628" y="64503"/>
                  </a:lnTo>
                  <a:lnTo>
                    <a:pt x="3045399" y="75462"/>
                  </a:lnTo>
                  <a:lnTo>
                    <a:pt x="3089842" y="87241"/>
                  </a:lnTo>
                  <a:lnTo>
                    <a:pt x="3133949" y="99831"/>
                  </a:lnTo>
                  <a:lnTo>
                    <a:pt x="3177713" y="113224"/>
                  </a:lnTo>
                  <a:lnTo>
                    <a:pt x="3221123" y="127411"/>
                  </a:lnTo>
                  <a:lnTo>
                    <a:pt x="3264172" y="142383"/>
                  </a:lnTo>
                  <a:lnTo>
                    <a:pt x="3306852" y="158132"/>
                  </a:lnTo>
                  <a:lnTo>
                    <a:pt x="3349153" y="174650"/>
                  </a:lnTo>
                  <a:lnTo>
                    <a:pt x="3391068" y="191928"/>
                  </a:lnTo>
                  <a:lnTo>
                    <a:pt x="3432588" y="209958"/>
                  </a:lnTo>
                  <a:lnTo>
                    <a:pt x="3473704" y="228731"/>
                  </a:lnTo>
                  <a:lnTo>
                    <a:pt x="3514408" y="248238"/>
                  </a:lnTo>
                  <a:lnTo>
                    <a:pt x="3554691" y="268472"/>
                  </a:lnTo>
                  <a:lnTo>
                    <a:pt x="3594546" y="289423"/>
                  </a:lnTo>
                  <a:lnTo>
                    <a:pt x="3633963" y="311084"/>
                  </a:lnTo>
                  <a:lnTo>
                    <a:pt x="3672934" y="333445"/>
                  </a:lnTo>
                  <a:lnTo>
                    <a:pt x="3711450" y="356499"/>
                  </a:lnTo>
                  <a:lnTo>
                    <a:pt x="3749503" y="380236"/>
                  </a:lnTo>
                  <a:lnTo>
                    <a:pt x="3787086" y="404648"/>
                  </a:lnTo>
                  <a:lnTo>
                    <a:pt x="3824188" y="429728"/>
                  </a:lnTo>
                  <a:lnTo>
                    <a:pt x="3860801" y="455465"/>
                  </a:lnTo>
                  <a:lnTo>
                    <a:pt x="3896918" y="481853"/>
                  </a:lnTo>
                  <a:lnTo>
                    <a:pt x="3932530" y="508881"/>
                  </a:lnTo>
                  <a:lnTo>
                    <a:pt x="3967628" y="536543"/>
                  </a:lnTo>
                  <a:lnTo>
                    <a:pt x="4002203" y="564829"/>
                  </a:lnTo>
                  <a:lnTo>
                    <a:pt x="4036248" y="593731"/>
                  </a:lnTo>
                  <a:lnTo>
                    <a:pt x="4069753" y="623240"/>
                  </a:lnTo>
                  <a:lnTo>
                    <a:pt x="4102711" y="653348"/>
                  </a:lnTo>
                  <a:lnTo>
                    <a:pt x="4135112" y="684047"/>
                  </a:lnTo>
                  <a:lnTo>
                    <a:pt x="4166949" y="715327"/>
                  </a:lnTo>
                  <a:lnTo>
                    <a:pt x="4198212" y="747181"/>
                  </a:lnTo>
                  <a:lnTo>
                    <a:pt x="4228894" y="779600"/>
                  </a:lnTo>
                  <a:lnTo>
                    <a:pt x="4258986" y="812575"/>
                  </a:lnTo>
                  <a:lnTo>
                    <a:pt x="4288479" y="846098"/>
                  </a:lnTo>
                  <a:lnTo>
                    <a:pt x="4317365" y="880161"/>
                  </a:lnTo>
                  <a:lnTo>
                    <a:pt x="4345636" y="914755"/>
                  </a:lnTo>
                  <a:lnTo>
                    <a:pt x="4373282" y="949871"/>
                  </a:lnTo>
                  <a:lnTo>
                    <a:pt x="4400296" y="985502"/>
                  </a:lnTo>
                  <a:lnTo>
                    <a:pt x="4426669" y="1021638"/>
                  </a:lnTo>
                  <a:lnTo>
                    <a:pt x="4452393" y="1058271"/>
                  </a:lnTo>
                  <a:lnTo>
                    <a:pt x="4477458" y="1095392"/>
                  </a:lnTo>
                  <a:lnTo>
                    <a:pt x="4501857" y="1132994"/>
                  </a:lnTo>
                  <a:lnTo>
                    <a:pt x="4525581" y="1171067"/>
                  </a:lnTo>
                  <a:lnTo>
                    <a:pt x="4548622" y="1209604"/>
                  </a:lnTo>
                  <a:lnTo>
                    <a:pt x="4570971" y="1248595"/>
                  </a:lnTo>
                  <a:lnTo>
                    <a:pt x="4592619" y="1288032"/>
                  </a:lnTo>
                  <a:lnTo>
                    <a:pt x="4613559" y="1327907"/>
                  </a:lnTo>
                  <a:lnTo>
                    <a:pt x="4633781" y="1368212"/>
                  </a:lnTo>
                  <a:lnTo>
                    <a:pt x="4653278" y="1408937"/>
                  </a:lnTo>
                  <a:lnTo>
                    <a:pt x="4672040" y="1450074"/>
                  </a:lnTo>
                  <a:lnTo>
                    <a:pt x="4690060" y="1491615"/>
                  </a:lnTo>
                  <a:lnTo>
                    <a:pt x="4707328" y="1533551"/>
                  </a:lnTo>
                  <a:lnTo>
                    <a:pt x="4723837" y="1575874"/>
                  </a:lnTo>
                  <a:lnTo>
                    <a:pt x="4739577" y="1618575"/>
                  </a:lnTo>
                  <a:lnTo>
                    <a:pt x="4754541" y="1661646"/>
                  </a:lnTo>
                  <a:lnTo>
                    <a:pt x="4768720" y="1705078"/>
                  </a:lnTo>
                  <a:lnTo>
                    <a:pt x="4782105" y="1748863"/>
                  </a:lnTo>
                  <a:lnTo>
                    <a:pt x="4794688" y="1792993"/>
                  </a:lnTo>
                  <a:lnTo>
                    <a:pt x="4806460" y="1837458"/>
                  </a:lnTo>
                  <a:lnTo>
                    <a:pt x="4817413" y="1882251"/>
                  </a:lnTo>
                  <a:lnTo>
                    <a:pt x="4827539" y="1927362"/>
                  </a:lnTo>
                  <a:lnTo>
                    <a:pt x="4836829" y="1972784"/>
                  </a:lnTo>
                  <a:lnTo>
                    <a:pt x="4845274" y="2018508"/>
                  </a:lnTo>
                  <a:lnTo>
                    <a:pt x="4852866" y="2064525"/>
                  </a:lnTo>
                  <a:lnTo>
                    <a:pt x="4859597" y="2110828"/>
                  </a:lnTo>
                  <a:lnTo>
                    <a:pt x="4865458" y="2157406"/>
                  </a:lnTo>
                  <a:lnTo>
                    <a:pt x="4870440" y="2204253"/>
                  </a:lnTo>
                  <a:lnTo>
                    <a:pt x="4874536" y="2251359"/>
                  </a:lnTo>
                  <a:lnTo>
                    <a:pt x="4877736" y="2298717"/>
                  </a:lnTo>
                  <a:lnTo>
                    <a:pt x="4880032" y="2346316"/>
                  </a:lnTo>
                  <a:lnTo>
                    <a:pt x="4881416" y="2394150"/>
                  </a:lnTo>
                  <a:lnTo>
                    <a:pt x="4881880" y="2442209"/>
                  </a:lnTo>
                  <a:lnTo>
                    <a:pt x="4881416" y="2490269"/>
                  </a:lnTo>
                  <a:lnTo>
                    <a:pt x="4880032" y="2538103"/>
                  </a:lnTo>
                  <a:lnTo>
                    <a:pt x="4877736" y="2585702"/>
                  </a:lnTo>
                  <a:lnTo>
                    <a:pt x="4874536" y="2633060"/>
                  </a:lnTo>
                  <a:lnTo>
                    <a:pt x="4870440" y="2680166"/>
                  </a:lnTo>
                  <a:lnTo>
                    <a:pt x="4865458" y="2727013"/>
                  </a:lnTo>
                  <a:lnTo>
                    <a:pt x="4859597" y="2773591"/>
                  </a:lnTo>
                  <a:lnTo>
                    <a:pt x="4852866" y="2819894"/>
                  </a:lnTo>
                  <a:lnTo>
                    <a:pt x="4845274" y="2865911"/>
                  </a:lnTo>
                  <a:lnTo>
                    <a:pt x="4836829" y="2911635"/>
                  </a:lnTo>
                  <a:lnTo>
                    <a:pt x="4827539" y="2957057"/>
                  </a:lnTo>
                  <a:lnTo>
                    <a:pt x="4817413" y="3002168"/>
                  </a:lnTo>
                  <a:lnTo>
                    <a:pt x="4806460" y="3046961"/>
                  </a:lnTo>
                  <a:lnTo>
                    <a:pt x="4794688" y="3091426"/>
                  </a:lnTo>
                  <a:lnTo>
                    <a:pt x="4782105" y="3135556"/>
                  </a:lnTo>
                  <a:lnTo>
                    <a:pt x="4768720" y="3179341"/>
                  </a:lnTo>
                  <a:lnTo>
                    <a:pt x="4754541" y="3222773"/>
                  </a:lnTo>
                  <a:lnTo>
                    <a:pt x="4739577" y="3265844"/>
                  </a:lnTo>
                  <a:lnTo>
                    <a:pt x="4723837" y="3308545"/>
                  </a:lnTo>
                  <a:lnTo>
                    <a:pt x="4707328" y="3350868"/>
                  </a:lnTo>
                  <a:lnTo>
                    <a:pt x="4690060" y="3392804"/>
                  </a:lnTo>
                  <a:lnTo>
                    <a:pt x="4672040" y="3434345"/>
                  </a:lnTo>
                  <a:lnTo>
                    <a:pt x="4653278" y="3475482"/>
                  </a:lnTo>
                  <a:lnTo>
                    <a:pt x="4633781" y="3516207"/>
                  </a:lnTo>
                  <a:lnTo>
                    <a:pt x="4613559" y="3556512"/>
                  </a:lnTo>
                  <a:lnTo>
                    <a:pt x="4592619" y="3596387"/>
                  </a:lnTo>
                  <a:lnTo>
                    <a:pt x="4570971" y="3635824"/>
                  </a:lnTo>
                  <a:lnTo>
                    <a:pt x="4548622" y="3674815"/>
                  </a:lnTo>
                  <a:lnTo>
                    <a:pt x="4525581" y="3713352"/>
                  </a:lnTo>
                  <a:lnTo>
                    <a:pt x="4501857" y="3751425"/>
                  </a:lnTo>
                  <a:lnTo>
                    <a:pt x="4477458" y="3789027"/>
                  </a:lnTo>
                  <a:lnTo>
                    <a:pt x="4452393" y="3826148"/>
                  </a:lnTo>
                  <a:lnTo>
                    <a:pt x="4426669" y="3862781"/>
                  </a:lnTo>
                  <a:lnTo>
                    <a:pt x="4400296" y="3898917"/>
                  </a:lnTo>
                  <a:lnTo>
                    <a:pt x="4373282" y="3934548"/>
                  </a:lnTo>
                  <a:lnTo>
                    <a:pt x="4345636" y="3969664"/>
                  </a:lnTo>
                  <a:lnTo>
                    <a:pt x="4317365" y="4004258"/>
                  </a:lnTo>
                  <a:lnTo>
                    <a:pt x="4288479" y="4038321"/>
                  </a:lnTo>
                  <a:lnTo>
                    <a:pt x="4258986" y="4071844"/>
                  </a:lnTo>
                  <a:lnTo>
                    <a:pt x="4228894" y="4104819"/>
                  </a:lnTo>
                  <a:lnTo>
                    <a:pt x="4198212" y="4137238"/>
                  </a:lnTo>
                  <a:lnTo>
                    <a:pt x="4166949" y="4169092"/>
                  </a:lnTo>
                  <a:lnTo>
                    <a:pt x="4135112" y="4200372"/>
                  </a:lnTo>
                  <a:lnTo>
                    <a:pt x="4102711" y="4231071"/>
                  </a:lnTo>
                  <a:lnTo>
                    <a:pt x="4069753" y="4261179"/>
                  </a:lnTo>
                  <a:lnTo>
                    <a:pt x="4036248" y="4290688"/>
                  </a:lnTo>
                  <a:lnTo>
                    <a:pt x="4002203" y="4319590"/>
                  </a:lnTo>
                  <a:lnTo>
                    <a:pt x="3967628" y="4347876"/>
                  </a:lnTo>
                  <a:lnTo>
                    <a:pt x="3932530" y="4375538"/>
                  </a:lnTo>
                  <a:lnTo>
                    <a:pt x="3896918" y="4402566"/>
                  </a:lnTo>
                  <a:lnTo>
                    <a:pt x="3860801" y="4428954"/>
                  </a:lnTo>
                  <a:lnTo>
                    <a:pt x="3824188" y="4454691"/>
                  </a:lnTo>
                  <a:lnTo>
                    <a:pt x="3787086" y="4479771"/>
                  </a:lnTo>
                  <a:lnTo>
                    <a:pt x="3749503" y="4504183"/>
                  </a:lnTo>
                  <a:lnTo>
                    <a:pt x="3711450" y="4527920"/>
                  </a:lnTo>
                  <a:lnTo>
                    <a:pt x="3672934" y="4550974"/>
                  </a:lnTo>
                  <a:lnTo>
                    <a:pt x="3633963" y="4573335"/>
                  </a:lnTo>
                  <a:lnTo>
                    <a:pt x="3594546" y="4594996"/>
                  </a:lnTo>
                  <a:lnTo>
                    <a:pt x="3554691" y="4615947"/>
                  </a:lnTo>
                  <a:lnTo>
                    <a:pt x="3514408" y="4636181"/>
                  </a:lnTo>
                  <a:lnTo>
                    <a:pt x="3473704" y="4655688"/>
                  </a:lnTo>
                  <a:lnTo>
                    <a:pt x="3432588" y="4674461"/>
                  </a:lnTo>
                  <a:lnTo>
                    <a:pt x="3391068" y="4692491"/>
                  </a:lnTo>
                  <a:lnTo>
                    <a:pt x="3349153" y="4709769"/>
                  </a:lnTo>
                  <a:lnTo>
                    <a:pt x="3306852" y="4726287"/>
                  </a:lnTo>
                  <a:lnTo>
                    <a:pt x="3264172" y="4742036"/>
                  </a:lnTo>
                  <a:lnTo>
                    <a:pt x="3221123" y="4757008"/>
                  </a:lnTo>
                  <a:lnTo>
                    <a:pt x="3177713" y="4771195"/>
                  </a:lnTo>
                  <a:lnTo>
                    <a:pt x="3133949" y="4784588"/>
                  </a:lnTo>
                  <a:lnTo>
                    <a:pt x="3089842" y="4797178"/>
                  </a:lnTo>
                  <a:lnTo>
                    <a:pt x="3045399" y="4808957"/>
                  </a:lnTo>
                  <a:lnTo>
                    <a:pt x="3000628" y="4819916"/>
                  </a:lnTo>
                  <a:lnTo>
                    <a:pt x="2955539" y="4830048"/>
                  </a:lnTo>
                  <a:lnTo>
                    <a:pt x="2910139" y="4839343"/>
                  </a:lnTo>
                  <a:lnTo>
                    <a:pt x="2864438" y="4847793"/>
                  </a:lnTo>
                  <a:lnTo>
                    <a:pt x="2818443" y="4855389"/>
                  </a:lnTo>
                  <a:lnTo>
                    <a:pt x="2772163" y="4862124"/>
                  </a:lnTo>
                  <a:lnTo>
                    <a:pt x="2725607" y="4867988"/>
                  </a:lnTo>
                  <a:lnTo>
                    <a:pt x="2678783" y="4872974"/>
                  </a:lnTo>
                  <a:lnTo>
                    <a:pt x="2631699" y="4877071"/>
                  </a:lnTo>
                  <a:lnTo>
                    <a:pt x="2584364" y="4880273"/>
                  </a:lnTo>
                  <a:lnTo>
                    <a:pt x="2536787" y="4882571"/>
                  </a:lnTo>
                  <a:lnTo>
                    <a:pt x="2488976" y="4883956"/>
                  </a:lnTo>
                  <a:lnTo>
                    <a:pt x="2440940" y="4884420"/>
                  </a:lnTo>
                  <a:lnTo>
                    <a:pt x="2392903" y="4883956"/>
                  </a:lnTo>
                  <a:lnTo>
                    <a:pt x="2345092" y="4882571"/>
                  </a:lnTo>
                  <a:lnTo>
                    <a:pt x="2297515" y="4880273"/>
                  </a:lnTo>
                  <a:lnTo>
                    <a:pt x="2250180" y="4877071"/>
                  </a:lnTo>
                  <a:lnTo>
                    <a:pt x="2203096" y="4872974"/>
                  </a:lnTo>
                  <a:lnTo>
                    <a:pt x="2156272" y="4867988"/>
                  </a:lnTo>
                  <a:lnTo>
                    <a:pt x="2109716" y="4862124"/>
                  </a:lnTo>
                  <a:lnTo>
                    <a:pt x="2063436" y="4855389"/>
                  </a:lnTo>
                  <a:lnTo>
                    <a:pt x="2017441" y="4847793"/>
                  </a:lnTo>
                  <a:lnTo>
                    <a:pt x="1971740" y="4839343"/>
                  </a:lnTo>
                  <a:lnTo>
                    <a:pt x="1926340" y="4830048"/>
                  </a:lnTo>
                  <a:lnTo>
                    <a:pt x="1881251" y="4819916"/>
                  </a:lnTo>
                  <a:lnTo>
                    <a:pt x="1836480" y="4808957"/>
                  </a:lnTo>
                  <a:lnTo>
                    <a:pt x="1792037" y="4797178"/>
                  </a:lnTo>
                  <a:lnTo>
                    <a:pt x="1747930" y="4784588"/>
                  </a:lnTo>
                  <a:lnTo>
                    <a:pt x="1704166" y="4771195"/>
                  </a:lnTo>
                  <a:lnTo>
                    <a:pt x="1660756" y="4757008"/>
                  </a:lnTo>
                  <a:lnTo>
                    <a:pt x="1617707" y="4742036"/>
                  </a:lnTo>
                  <a:lnTo>
                    <a:pt x="1575027" y="4726287"/>
                  </a:lnTo>
                  <a:lnTo>
                    <a:pt x="1532726" y="4709769"/>
                  </a:lnTo>
                  <a:lnTo>
                    <a:pt x="1490811" y="4692491"/>
                  </a:lnTo>
                  <a:lnTo>
                    <a:pt x="1449291" y="4674461"/>
                  </a:lnTo>
                  <a:lnTo>
                    <a:pt x="1408175" y="4655688"/>
                  </a:lnTo>
                  <a:lnTo>
                    <a:pt x="1367471" y="4636181"/>
                  </a:lnTo>
                  <a:lnTo>
                    <a:pt x="1327188" y="4615947"/>
                  </a:lnTo>
                  <a:lnTo>
                    <a:pt x="1287333" y="4594996"/>
                  </a:lnTo>
                  <a:lnTo>
                    <a:pt x="1247916" y="4573335"/>
                  </a:lnTo>
                  <a:lnTo>
                    <a:pt x="1208945" y="4550974"/>
                  </a:lnTo>
                  <a:lnTo>
                    <a:pt x="1170429" y="4527920"/>
                  </a:lnTo>
                  <a:lnTo>
                    <a:pt x="1132376" y="4504183"/>
                  </a:lnTo>
                  <a:lnTo>
                    <a:pt x="1094793" y="4479771"/>
                  </a:lnTo>
                  <a:lnTo>
                    <a:pt x="1057691" y="4454691"/>
                  </a:lnTo>
                  <a:lnTo>
                    <a:pt x="1021078" y="4428954"/>
                  </a:lnTo>
                  <a:lnTo>
                    <a:pt x="984961" y="4402566"/>
                  </a:lnTo>
                  <a:lnTo>
                    <a:pt x="949349" y="4375538"/>
                  </a:lnTo>
                  <a:lnTo>
                    <a:pt x="914251" y="4347876"/>
                  </a:lnTo>
                  <a:lnTo>
                    <a:pt x="879676" y="4319590"/>
                  </a:lnTo>
                  <a:lnTo>
                    <a:pt x="845631" y="4290688"/>
                  </a:lnTo>
                  <a:lnTo>
                    <a:pt x="812126" y="4261179"/>
                  </a:lnTo>
                  <a:lnTo>
                    <a:pt x="779168" y="4231071"/>
                  </a:lnTo>
                  <a:lnTo>
                    <a:pt x="746767" y="4200372"/>
                  </a:lnTo>
                  <a:lnTo>
                    <a:pt x="714930" y="4169092"/>
                  </a:lnTo>
                  <a:lnTo>
                    <a:pt x="683667" y="4137238"/>
                  </a:lnTo>
                  <a:lnTo>
                    <a:pt x="652985" y="4104819"/>
                  </a:lnTo>
                  <a:lnTo>
                    <a:pt x="622893" y="4071844"/>
                  </a:lnTo>
                  <a:lnTo>
                    <a:pt x="593400" y="4038321"/>
                  </a:lnTo>
                  <a:lnTo>
                    <a:pt x="564514" y="4004258"/>
                  </a:lnTo>
                  <a:lnTo>
                    <a:pt x="536243" y="3969664"/>
                  </a:lnTo>
                  <a:lnTo>
                    <a:pt x="508597" y="3934548"/>
                  </a:lnTo>
                  <a:lnTo>
                    <a:pt x="481583" y="3898917"/>
                  </a:lnTo>
                  <a:lnTo>
                    <a:pt x="455210" y="3862781"/>
                  </a:lnTo>
                  <a:lnTo>
                    <a:pt x="429486" y="3826148"/>
                  </a:lnTo>
                  <a:lnTo>
                    <a:pt x="404421" y="3789027"/>
                  </a:lnTo>
                  <a:lnTo>
                    <a:pt x="380022" y="3751425"/>
                  </a:lnTo>
                  <a:lnTo>
                    <a:pt x="356298" y="3713352"/>
                  </a:lnTo>
                  <a:lnTo>
                    <a:pt x="333257" y="3674815"/>
                  </a:lnTo>
                  <a:lnTo>
                    <a:pt x="310908" y="3635824"/>
                  </a:lnTo>
                  <a:lnTo>
                    <a:pt x="289260" y="3596387"/>
                  </a:lnTo>
                  <a:lnTo>
                    <a:pt x="268320" y="3556512"/>
                  </a:lnTo>
                  <a:lnTo>
                    <a:pt x="248098" y="3516207"/>
                  </a:lnTo>
                  <a:lnTo>
                    <a:pt x="228601" y="3475482"/>
                  </a:lnTo>
                  <a:lnTo>
                    <a:pt x="209839" y="3434345"/>
                  </a:lnTo>
                  <a:lnTo>
                    <a:pt x="191819" y="3392804"/>
                  </a:lnTo>
                  <a:lnTo>
                    <a:pt x="174551" y="3350868"/>
                  </a:lnTo>
                  <a:lnTo>
                    <a:pt x="158042" y="3308545"/>
                  </a:lnTo>
                  <a:lnTo>
                    <a:pt x="142302" y="3265844"/>
                  </a:lnTo>
                  <a:lnTo>
                    <a:pt x="127338" y="3222773"/>
                  </a:lnTo>
                  <a:lnTo>
                    <a:pt x="113159" y="3179341"/>
                  </a:lnTo>
                  <a:lnTo>
                    <a:pt x="99774" y="3135556"/>
                  </a:lnTo>
                  <a:lnTo>
                    <a:pt x="87191" y="3091426"/>
                  </a:lnTo>
                  <a:lnTo>
                    <a:pt x="75419" y="3046961"/>
                  </a:lnTo>
                  <a:lnTo>
                    <a:pt x="64466" y="3002168"/>
                  </a:lnTo>
                  <a:lnTo>
                    <a:pt x="54340" y="2957057"/>
                  </a:lnTo>
                  <a:lnTo>
                    <a:pt x="45050" y="2911635"/>
                  </a:lnTo>
                  <a:lnTo>
                    <a:pt x="36605" y="2865911"/>
                  </a:lnTo>
                  <a:lnTo>
                    <a:pt x="29013" y="2819894"/>
                  </a:lnTo>
                  <a:lnTo>
                    <a:pt x="22282" y="2773591"/>
                  </a:lnTo>
                  <a:lnTo>
                    <a:pt x="16421" y="2727013"/>
                  </a:lnTo>
                  <a:lnTo>
                    <a:pt x="11439" y="2680166"/>
                  </a:lnTo>
                  <a:lnTo>
                    <a:pt x="7343" y="2633060"/>
                  </a:lnTo>
                  <a:lnTo>
                    <a:pt x="4143" y="2585702"/>
                  </a:lnTo>
                  <a:lnTo>
                    <a:pt x="1847" y="2538103"/>
                  </a:lnTo>
                  <a:lnTo>
                    <a:pt x="463" y="2490269"/>
                  </a:lnTo>
                  <a:lnTo>
                    <a:pt x="0" y="2442209"/>
                  </a:lnTo>
                  <a:close/>
                </a:path>
              </a:pathLst>
            </a:custGeom>
            <a:noFill/>
            <a:ln cap="flat" cmpd="sng" w="127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33" name="Google Shape;933;p22"/>
            <p:cNvPicPr preferRelativeResize="0"/>
            <p:nvPr/>
          </p:nvPicPr>
          <p:blipFill rotWithShape="1">
            <a:blip r:embed="rId6">
              <a:alphaModFix/>
            </a:blip>
            <a:srcRect b="0" l="0" r="0" t="0"/>
            <a:stretch/>
          </p:blipFill>
          <p:spPr>
            <a:xfrm>
              <a:off x="7406640" y="187960"/>
              <a:ext cx="2757931" cy="1467739"/>
            </a:xfrm>
            <a:prstGeom prst="rect">
              <a:avLst/>
            </a:prstGeom>
            <a:noFill/>
            <a:ln>
              <a:noFill/>
            </a:ln>
          </p:spPr>
        </p:pic>
        <p:sp>
          <p:nvSpPr>
            <p:cNvPr id="934" name="Google Shape;934;p22"/>
            <p:cNvSpPr/>
            <p:nvPr/>
          </p:nvSpPr>
          <p:spPr>
            <a:xfrm>
              <a:off x="7832090" y="613409"/>
              <a:ext cx="1869439" cy="579120"/>
            </a:xfrm>
            <a:custGeom>
              <a:rect b="b" l="l" r="r" t="t"/>
              <a:pathLst>
                <a:path extrusionOk="0" h="579119" w="1869440">
                  <a:moveTo>
                    <a:pt x="1794636" y="0"/>
                  </a:moveTo>
                  <a:lnTo>
                    <a:pt x="74802" y="0"/>
                  </a:lnTo>
                  <a:lnTo>
                    <a:pt x="45702" y="5883"/>
                  </a:lnTo>
                  <a:lnTo>
                    <a:pt x="21923" y="21923"/>
                  </a:lnTo>
                  <a:lnTo>
                    <a:pt x="5883" y="45702"/>
                  </a:lnTo>
                  <a:lnTo>
                    <a:pt x="0" y="74802"/>
                  </a:lnTo>
                  <a:lnTo>
                    <a:pt x="0" y="504316"/>
                  </a:lnTo>
                  <a:lnTo>
                    <a:pt x="5883" y="533417"/>
                  </a:lnTo>
                  <a:lnTo>
                    <a:pt x="21923" y="557196"/>
                  </a:lnTo>
                  <a:lnTo>
                    <a:pt x="45702" y="573236"/>
                  </a:lnTo>
                  <a:lnTo>
                    <a:pt x="74802" y="579119"/>
                  </a:lnTo>
                  <a:lnTo>
                    <a:pt x="1794636" y="579119"/>
                  </a:lnTo>
                  <a:lnTo>
                    <a:pt x="1823737" y="573236"/>
                  </a:lnTo>
                  <a:lnTo>
                    <a:pt x="1847516" y="557196"/>
                  </a:lnTo>
                  <a:lnTo>
                    <a:pt x="1863556" y="533417"/>
                  </a:lnTo>
                  <a:lnTo>
                    <a:pt x="1869439" y="504316"/>
                  </a:lnTo>
                  <a:lnTo>
                    <a:pt x="1869439" y="74802"/>
                  </a:lnTo>
                  <a:lnTo>
                    <a:pt x="1863556" y="45702"/>
                  </a:lnTo>
                  <a:lnTo>
                    <a:pt x="1847516" y="21923"/>
                  </a:lnTo>
                  <a:lnTo>
                    <a:pt x="1823737" y="5883"/>
                  </a:lnTo>
                  <a:lnTo>
                    <a:pt x="1794636"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5" name="Google Shape;935;p22"/>
            <p:cNvSpPr/>
            <p:nvPr/>
          </p:nvSpPr>
          <p:spPr>
            <a:xfrm>
              <a:off x="7832090" y="613409"/>
              <a:ext cx="1869439" cy="579120"/>
            </a:xfrm>
            <a:custGeom>
              <a:rect b="b" l="l" r="r" t="t"/>
              <a:pathLst>
                <a:path extrusionOk="0" h="579119" w="1869440">
                  <a:moveTo>
                    <a:pt x="0" y="74802"/>
                  </a:moveTo>
                  <a:lnTo>
                    <a:pt x="5883" y="45702"/>
                  </a:lnTo>
                  <a:lnTo>
                    <a:pt x="21923" y="21923"/>
                  </a:lnTo>
                  <a:lnTo>
                    <a:pt x="45702" y="5883"/>
                  </a:lnTo>
                  <a:lnTo>
                    <a:pt x="74802" y="0"/>
                  </a:lnTo>
                  <a:lnTo>
                    <a:pt x="1794636" y="0"/>
                  </a:lnTo>
                  <a:lnTo>
                    <a:pt x="1823737" y="5883"/>
                  </a:lnTo>
                  <a:lnTo>
                    <a:pt x="1847516" y="21923"/>
                  </a:lnTo>
                  <a:lnTo>
                    <a:pt x="1863556" y="45702"/>
                  </a:lnTo>
                  <a:lnTo>
                    <a:pt x="1869439" y="74802"/>
                  </a:lnTo>
                  <a:lnTo>
                    <a:pt x="1869439" y="504316"/>
                  </a:lnTo>
                  <a:lnTo>
                    <a:pt x="1863556" y="533417"/>
                  </a:lnTo>
                  <a:lnTo>
                    <a:pt x="1847516" y="557196"/>
                  </a:lnTo>
                  <a:lnTo>
                    <a:pt x="1823737" y="573236"/>
                  </a:lnTo>
                  <a:lnTo>
                    <a:pt x="1794636" y="579119"/>
                  </a:lnTo>
                  <a:lnTo>
                    <a:pt x="74802" y="579119"/>
                  </a:lnTo>
                  <a:lnTo>
                    <a:pt x="45702" y="573236"/>
                  </a:lnTo>
                  <a:lnTo>
                    <a:pt x="21923" y="557196"/>
                  </a:lnTo>
                  <a:lnTo>
                    <a:pt x="5883" y="533417"/>
                  </a:lnTo>
                  <a:lnTo>
                    <a:pt x="0" y="504316"/>
                  </a:lnTo>
                  <a:lnTo>
                    <a:pt x="0" y="74802"/>
                  </a:lnTo>
                  <a:close/>
                </a:path>
              </a:pathLst>
            </a:custGeom>
            <a:noFill/>
            <a:ln cap="flat" cmpd="sng" w="127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36" name="Google Shape;936;p22"/>
            <p:cNvPicPr preferRelativeResize="0"/>
            <p:nvPr/>
          </p:nvPicPr>
          <p:blipFill rotWithShape="1">
            <a:blip r:embed="rId7">
              <a:alphaModFix/>
            </a:blip>
            <a:srcRect b="0" l="0" r="0" t="0"/>
            <a:stretch/>
          </p:blipFill>
          <p:spPr>
            <a:xfrm>
              <a:off x="7386319" y="0"/>
              <a:ext cx="3530091" cy="1193419"/>
            </a:xfrm>
            <a:prstGeom prst="rect">
              <a:avLst/>
            </a:prstGeom>
            <a:noFill/>
            <a:ln>
              <a:noFill/>
            </a:ln>
          </p:spPr>
        </p:pic>
        <p:sp>
          <p:nvSpPr>
            <p:cNvPr id="937" name="Google Shape;937;p22"/>
            <p:cNvSpPr/>
            <p:nvPr/>
          </p:nvSpPr>
          <p:spPr>
            <a:xfrm>
              <a:off x="4970780" y="177799"/>
              <a:ext cx="5488940" cy="4564380"/>
            </a:xfrm>
            <a:custGeom>
              <a:rect b="b" l="l" r="r" t="t"/>
              <a:pathLst>
                <a:path extrusionOk="0" h="4564380" w="5488940">
                  <a:moveTo>
                    <a:pt x="2410460" y="3357880"/>
                  </a:moveTo>
                  <a:lnTo>
                    <a:pt x="2409494" y="3309353"/>
                  </a:lnTo>
                  <a:lnTo>
                    <a:pt x="2406650" y="3261322"/>
                  </a:lnTo>
                  <a:lnTo>
                    <a:pt x="2401951" y="3213798"/>
                  </a:lnTo>
                  <a:lnTo>
                    <a:pt x="2395423" y="3166846"/>
                  </a:lnTo>
                  <a:lnTo>
                    <a:pt x="2387130" y="3120479"/>
                  </a:lnTo>
                  <a:lnTo>
                    <a:pt x="2377084" y="3074746"/>
                  </a:lnTo>
                  <a:lnTo>
                    <a:pt x="2365324" y="3029674"/>
                  </a:lnTo>
                  <a:lnTo>
                    <a:pt x="2351887" y="2985312"/>
                  </a:lnTo>
                  <a:lnTo>
                    <a:pt x="2336825" y="2941688"/>
                  </a:lnTo>
                  <a:lnTo>
                    <a:pt x="2320150" y="2898838"/>
                  </a:lnTo>
                  <a:lnTo>
                    <a:pt x="2301913" y="2856788"/>
                  </a:lnTo>
                  <a:lnTo>
                    <a:pt x="2282152" y="2815602"/>
                  </a:lnTo>
                  <a:lnTo>
                    <a:pt x="2260879" y="2775293"/>
                  </a:lnTo>
                  <a:lnTo>
                    <a:pt x="2238171" y="2735897"/>
                  </a:lnTo>
                  <a:lnTo>
                    <a:pt x="2214029" y="2697467"/>
                  </a:lnTo>
                  <a:lnTo>
                    <a:pt x="2188502" y="2660015"/>
                  </a:lnTo>
                  <a:lnTo>
                    <a:pt x="2161616" y="2623604"/>
                  </a:lnTo>
                  <a:lnTo>
                    <a:pt x="2133435" y="2588247"/>
                  </a:lnTo>
                  <a:lnTo>
                    <a:pt x="2103958" y="2553995"/>
                  </a:lnTo>
                  <a:lnTo>
                    <a:pt x="2073249" y="2520873"/>
                  </a:lnTo>
                  <a:lnTo>
                    <a:pt x="2041334" y="2488920"/>
                  </a:lnTo>
                  <a:lnTo>
                    <a:pt x="2008251" y="2458186"/>
                  </a:lnTo>
                  <a:lnTo>
                    <a:pt x="1974024" y="2428684"/>
                  </a:lnTo>
                  <a:lnTo>
                    <a:pt x="1938705" y="2400465"/>
                  </a:lnTo>
                  <a:lnTo>
                    <a:pt x="1902333" y="2373553"/>
                  </a:lnTo>
                  <a:lnTo>
                    <a:pt x="1864918" y="2348001"/>
                  </a:lnTo>
                  <a:lnTo>
                    <a:pt x="1826526" y="2323846"/>
                  </a:lnTo>
                  <a:lnTo>
                    <a:pt x="1787182" y="2301100"/>
                  </a:lnTo>
                  <a:lnTo>
                    <a:pt x="1746910" y="2279815"/>
                  </a:lnTo>
                  <a:lnTo>
                    <a:pt x="1705762" y="2260028"/>
                  </a:lnTo>
                  <a:lnTo>
                    <a:pt x="1663763" y="2241778"/>
                  </a:lnTo>
                  <a:lnTo>
                    <a:pt x="1620964" y="2225090"/>
                  </a:lnTo>
                  <a:lnTo>
                    <a:pt x="1577390" y="2210003"/>
                  </a:lnTo>
                  <a:lnTo>
                    <a:pt x="1533067" y="2196554"/>
                  </a:lnTo>
                  <a:lnTo>
                    <a:pt x="1488046" y="2184793"/>
                  </a:lnTo>
                  <a:lnTo>
                    <a:pt x="1442364" y="2174735"/>
                  </a:lnTo>
                  <a:lnTo>
                    <a:pt x="1396060" y="2166429"/>
                  </a:lnTo>
                  <a:lnTo>
                    <a:pt x="1349146" y="2159901"/>
                  </a:lnTo>
                  <a:lnTo>
                    <a:pt x="1301686" y="2155190"/>
                  </a:lnTo>
                  <a:lnTo>
                    <a:pt x="1253693" y="2152345"/>
                  </a:lnTo>
                  <a:lnTo>
                    <a:pt x="1205230" y="2151380"/>
                  </a:lnTo>
                  <a:lnTo>
                    <a:pt x="1156754" y="2152345"/>
                  </a:lnTo>
                  <a:lnTo>
                    <a:pt x="1108760" y="2155190"/>
                  </a:lnTo>
                  <a:lnTo>
                    <a:pt x="1061300" y="2159901"/>
                  </a:lnTo>
                  <a:lnTo>
                    <a:pt x="1014387" y="2166429"/>
                  </a:lnTo>
                  <a:lnTo>
                    <a:pt x="968082" y="2174735"/>
                  </a:lnTo>
                  <a:lnTo>
                    <a:pt x="922401" y="2184793"/>
                  </a:lnTo>
                  <a:lnTo>
                    <a:pt x="877379" y="2196554"/>
                  </a:lnTo>
                  <a:lnTo>
                    <a:pt x="833056" y="2210003"/>
                  </a:lnTo>
                  <a:lnTo>
                    <a:pt x="789482" y="2225090"/>
                  </a:lnTo>
                  <a:lnTo>
                    <a:pt x="746683" y="2241778"/>
                  </a:lnTo>
                  <a:lnTo>
                    <a:pt x="704684" y="2260028"/>
                  </a:lnTo>
                  <a:lnTo>
                    <a:pt x="663536" y="2279815"/>
                  </a:lnTo>
                  <a:lnTo>
                    <a:pt x="623265" y="2301100"/>
                  </a:lnTo>
                  <a:lnTo>
                    <a:pt x="583920" y="2323846"/>
                  </a:lnTo>
                  <a:lnTo>
                    <a:pt x="545528" y="2348001"/>
                  </a:lnTo>
                  <a:lnTo>
                    <a:pt x="508114" y="2373553"/>
                  </a:lnTo>
                  <a:lnTo>
                    <a:pt x="471741" y="2400465"/>
                  </a:lnTo>
                  <a:lnTo>
                    <a:pt x="436422" y="2428684"/>
                  </a:lnTo>
                  <a:lnTo>
                    <a:pt x="402196" y="2458186"/>
                  </a:lnTo>
                  <a:lnTo>
                    <a:pt x="369112" y="2488920"/>
                  </a:lnTo>
                  <a:lnTo>
                    <a:pt x="337197" y="2520873"/>
                  </a:lnTo>
                  <a:lnTo>
                    <a:pt x="306489" y="2553995"/>
                  </a:lnTo>
                  <a:lnTo>
                    <a:pt x="277012" y="2588247"/>
                  </a:lnTo>
                  <a:lnTo>
                    <a:pt x="248831" y="2623604"/>
                  </a:lnTo>
                  <a:lnTo>
                    <a:pt x="221945" y="2660015"/>
                  </a:lnTo>
                  <a:lnTo>
                    <a:pt x="196418" y="2697467"/>
                  </a:lnTo>
                  <a:lnTo>
                    <a:pt x="172275" y="2735897"/>
                  </a:lnTo>
                  <a:lnTo>
                    <a:pt x="149567" y="2775293"/>
                  </a:lnTo>
                  <a:lnTo>
                    <a:pt x="128295" y="2815602"/>
                  </a:lnTo>
                  <a:lnTo>
                    <a:pt x="108534" y="2856788"/>
                  </a:lnTo>
                  <a:lnTo>
                    <a:pt x="90297" y="2898838"/>
                  </a:lnTo>
                  <a:lnTo>
                    <a:pt x="73621" y="2941688"/>
                  </a:lnTo>
                  <a:lnTo>
                    <a:pt x="58559" y="2985312"/>
                  </a:lnTo>
                  <a:lnTo>
                    <a:pt x="45123" y="3029674"/>
                  </a:lnTo>
                  <a:lnTo>
                    <a:pt x="33362" y="3074746"/>
                  </a:lnTo>
                  <a:lnTo>
                    <a:pt x="23317" y="3120479"/>
                  </a:lnTo>
                  <a:lnTo>
                    <a:pt x="15024" y="3166846"/>
                  </a:lnTo>
                  <a:lnTo>
                    <a:pt x="8496" y="3213798"/>
                  </a:lnTo>
                  <a:lnTo>
                    <a:pt x="3797" y="3261322"/>
                  </a:lnTo>
                  <a:lnTo>
                    <a:pt x="952" y="3309353"/>
                  </a:lnTo>
                  <a:lnTo>
                    <a:pt x="0" y="3357880"/>
                  </a:lnTo>
                  <a:lnTo>
                    <a:pt x="952" y="3406419"/>
                  </a:lnTo>
                  <a:lnTo>
                    <a:pt x="3797" y="3454450"/>
                  </a:lnTo>
                  <a:lnTo>
                    <a:pt x="8496" y="3501974"/>
                  </a:lnTo>
                  <a:lnTo>
                    <a:pt x="15024" y="3548926"/>
                  </a:lnTo>
                  <a:lnTo>
                    <a:pt x="23317" y="3595293"/>
                  </a:lnTo>
                  <a:lnTo>
                    <a:pt x="33362" y="3641026"/>
                  </a:lnTo>
                  <a:lnTo>
                    <a:pt x="45123" y="3686098"/>
                  </a:lnTo>
                  <a:lnTo>
                    <a:pt x="58559" y="3730460"/>
                  </a:lnTo>
                  <a:lnTo>
                    <a:pt x="73621" y="3774084"/>
                  </a:lnTo>
                  <a:lnTo>
                    <a:pt x="90297" y="3816934"/>
                  </a:lnTo>
                  <a:lnTo>
                    <a:pt x="108534" y="3858984"/>
                  </a:lnTo>
                  <a:lnTo>
                    <a:pt x="128295" y="3900170"/>
                  </a:lnTo>
                  <a:lnTo>
                    <a:pt x="149567" y="3940479"/>
                  </a:lnTo>
                  <a:lnTo>
                    <a:pt x="172275" y="3979875"/>
                  </a:lnTo>
                  <a:lnTo>
                    <a:pt x="196418" y="4018305"/>
                  </a:lnTo>
                  <a:lnTo>
                    <a:pt x="221945" y="4055757"/>
                  </a:lnTo>
                  <a:lnTo>
                    <a:pt x="248831" y="4092168"/>
                  </a:lnTo>
                  <a:lnTo>
                    <a:pt x="277012" y="4127525"/>
                  </a:lnTo>
                  <a:lnTo>
                    <a:pt x="306489" y="4161777"/>
                  </a:lnTo>
                  <a:lnTo>
                    <a:pt x="337197" y="4194899"/>
                  </a:lnTo>
                  <a:lnTo>
                    <a:pt x="369112" y="4226852"/>
                  </a:lnTo>
                  <a:lnTo>
                    <a:pt x="402196" y="4257586"/>
                  </a:lnTo>
                  <a:lnTo>
                    <a:pt x="436422" y="4287088"/>
                  </a:lnTo>
                  <a:lnTo>
                    <a:pt x="471741" y="4315307"/>
                  </a:lnTo>
                  <a:lnTo>
                    <a:pt x="508114" y="4342219"/>
                  </a:lnTo>
                  <a:lnTo>
                    <a:pt x="545528" y="4367771"/>
                  </a:lnTo>
                  <a:lnTo>
                    <a:pt x="583920" y="4391926"/>
                  </a:lnTo>
                  <a:lnTo>
                    <a:pt x="623265" y="4414672"/>
                  </a:lnTo>
                  <a:lnTo>
                    <a:pt x="663536" y="4435957"/>
                  </a:lnTo>
                  <a:lnTo>
                    <a:pt x="704684" y="4455744"/>
                  </a:lnTo>
                  <a:lnTo>
                    <a:pt x="746683" y="4473994"/>
                  </a:lnTo>
                  <a:lnTo>
                    <a:pt x="789482" y="4490682"/>
                  </a:lnTo>
                  <a:lnTo>
                    <a:pt x="833056" y="4505769"/>
                  </a:lnTo>
                  <a:lnTo>
                    <a:pt x="877379" y="4519219"/>
                  </a:lnTo>
                  <a:lnTo>
                    <a:pt x="922401" y="4530979"/>
                  </a:lnTo>
                  <a:lnTo>
                    <a:pt x="968082" y="4541037"/>
                  </a:lnTo>
                  <a:lnTo>
                    <a:pt x="1014387" y="4549343"/>
                  </a:lnTo>
                  <a:lnTo>
                    <a:pt x="1061300" y="4555871"/>
                  </a:lnTo>
                  <a:lnTo>
                    <a:pt x="1108760" y="4560582"/>
                  </a:lnTo>
                  <a:lnTo>
                    <a:pt x="1156754" y="4563427"/>
                  </a:lnTo>
                  <a:lnTo>
                    <a:pt x="1205230" y="4564380"/>
                  </a:lnTo>
                  <a:lnTo>
                    <a:pt x="1253693" y="4563427"/>
                  </a:lnTo>
                  <a:lnTo>
                    <a:pt x="1301686" y="4560582"/>
                  </a:lnTo>
                  <a:lnTo>
                    <a:pt x="1349146" y="4555871"/>
                  </a:lnTo>
                  <a:lnTo>
                    <a:pt x="1396060" y="4549343"/>
                  </a:lnTo>
                  <a:lnTo>
                    <a:pt x="1442364" y="4541037"/>
                  </a:lnTo>
                  <a:lnTo>
                    <a:pt x="1488046" y="4530979"/>
                  </a:lnTo>
                  <a:lnTo>
                    <a:pt x="1533067" y="4519219"/>
                  </a:lnTo>
                  <a:lnTo>
                    <a:pt x="1577390" y="4505769"/>
                  </a:lnTo>
                  <a:lnTo>
                    <a:pt x="1620964" y="4490682"/>
                  </a:lnTo>
                  <a:lnTo>
                    <a:pt x="1663763" y="4473994"/>
                  </a:lnTo>
                  <a:lnTo>
                    <a:pt x="1705762" y="4455744"/>
                  </a:lnTo>
                  <a:lnTo>
                    <a:pt x="1746910" y="4435957"/>
                  </a:lnTo>
                  <a:lnTo>
                    <a:pt x="1787182" y="4414672"/>
                  </a:lnTo>
                  <a:lnTo>
                    <a:pt x="1826526" y="4391926"/>
                  </a:lnTo>
                  <a:lnTo>
                    <a:pt x="1864918" y="4367771"/>
                  </a:lnTo>
                  <a:lnTo>
                    <a:pt x="1902333" y="4342219"/>
                  </a:lnTo>
                  <a:lnTo>
                    <a:pt x="1938705" y="4315307"/>
                  </a:lnTo>
                  <a:lnTo>
                    <a:pt x="1974024" y="4287088"/>
                  </a:lnTo>
                  <a:lnTo>
                    <a:pt x="2008251" y="4257586"/>
                  </a:lnTo>
                  <a:lnTo>
                    <a:pt x="2041334" y="4226852"/>
                  </a:lnTo>
                  <a:lnTo>
                    <a:pt x="2073249" y="4194899"/>
                  </a:lnTo>
                  <a:lnTo>
                    <a:pt x="2103958" y="4161777"/>
                  </a:lnTo>
                  <a:lnTo>
                    <a:pt x="2133435" y="4127525"/>
                  </a:lnTo>
                  <a:lnTo>
                    <a:pt x="2161616" y="4092168"/>
                  </a:lnTo>
                  <a:lnTo>
                    <a:pt x="2188502" y="4055757"/>
                  </a:lnTo>
                  <a:lnTo>
                    <a:pt x="2214029" y="4018305"/>
                  </a:lnTo>
                  <a:lnTo>
                    <a:pt x="2238171" y="3979875"/>
                  </a:lnTo>
                  <a:lnTo>
                    <a:pt x="2260879" y="3940479"/>
                  </a:lnTo>
                  <a:lnTo>
                    <a:pt x="2282152" y="3900170"/>
                  </a:lnTo>
                  <a:lnTo>
                    <a:pt x="2301913" y="3858984"/>
                  </a:lnTo>
                  <a:lnTo>
                    <a:pt x="2320150" y="3816934"/>
                  </a:lnTo>
                  <a:lnTo>
                    <a:pt x="2336825" y="3774084"/>
                  </a:lnTo>
                  <a:lnTo>
                    <a:pt x="2351887" y="3730460"/>
                  </a:lnTo>
                  <a:lnTo>
                    <a:pt x="2365324" y="3686098"/>
                  </a:lnTo>
                  <a:lnTo>
                    <a:pt x="2377084" y="3641026"/>
                  </a:lnTo>
                  <a:lnTo>
                    <a:pt x="2387130" y="3595293"/>
                  </a:lnTo>
                  <a:lnTo>
                    <a:pt x="2395423" y="3548926"/>
                  </a:lnTo>
                  <a:lnTo>
                    <a:pt x="2401951" y="3501974"/>
                  </a:lnTo>
                  <a:lnTo>
                    <a:pt x="2406650" y="3454450"/>
                  </a:lnTo>
                  <a:lnTo>
                    <a:pt x="2409494" y="3406419"/>
                  </a:lnTo>
                  <a:lnTo>
                    <a:pt x="2410460" y="3357880"/>
                  </a:lnTo>
                  <a:close/>
                </a:path>
                <a:path extrusionOk="0" h="4564380" w="5488940">
                  <a:moveTo>
                    <a:pt x="5488940" y="72136"/>
                  </a:moveTo>
                  <a:lnTo>
                    <a:pt x="5483276" y="44043"/>
                  </a:lnTo>
                  <a:lnTo>
                    <a:pt x="5467820" y="21120"/>
                  </a:lnTo>
                  <a:lnTo>
                    <a:pt x="5444896" y="5664"/>
                  </a:lnTo>
                  <a:lnTo>
                    <a:pt x="5416804" y="0"/>
                  </a:lnTo>
                  <a:lnTo>
                    <a:pt x="2906776" y="0"/>
                  </a:lnTo>
                  <a:lnTo>
                    <a:pt x="2878671" y="5664"/>
                  </a:lnTo>
                  <a:lnTo>
                    <a:pt x="2855747" y="21120"/>
                  </a:lnTo>
                  <a:lnTo>
                    <a:pt x="2840291" y="44043"/>
                  </a:lnTo>
                  <a:lnTo>
                    <a:pt x="2834640" y="72136"/>
                  </a:lnTo>
                  <a:lnTo>
                    <a:pt x="2834640" y="486664"/>
                  </a:lnTo>
                  <a:lnTo>
                    <a:pt x="2840291" y="514769"/>
                  </a:lnTo>
                  <a:lnTo>
                    <a:pt x="2855747" y="537692"/>
                  </a:lnTo>
                  <a:lnTo>
                    <a:pt x="2878671" y="553148"/>
                  </a:lnTo>
                  <a:lnTo>
                    <a:pt x="2906776" y="558800"/>
                  </a:lnTo>
                  <a:lnTo>
                    <a:pt x="5416804" y="558800"/>
                  </a:lnTo>
                  <a:lnTo>
                    <a:pt x="5444896" y="553148"/>
                  </a:lnTo>
                  <a:lnTo>
                    <a:pt x="5467820" y="537692"/>
                  </a:lnTo>
                  <a:lnTo>
                    <a:pt x="5483276" y="514769"/>
                  </a:lnTo>
                  <a:lnTo>
                    <a:pt x="5488940" y="486664"/>
                  </a:lnTo>
                  <a:lnTo>
                    <a:pt x="5488940" y="72136"/>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38" name="Google Shape;938;p22"/>
            <p:cNvPicPr preferRelativeResize="0"/>
            <p:nvPr/>
          </p:nvPicPr>
          <p:blipFill rotWithShape="1">
            <a:blip r:embed="rId8">
              <a:alphaModFix/>
            </a:blip>
            <a:srcRect b="0" l="0" r="0" t="0"/>
            <a:stretch/>
          </p:blipFill>
          <p:spPr>
            <a:xfrm>
              <a:off x="4323079" y="1762760"/>
              <a:ext cx="3698494" cy="3624834"/>
            </a:xfrm>
            <a:prstGeom prst="rect">
              <a:avLst/>
            </a:prstGeom>
            <a:noFill/>
            <a:ln>
              <a:noFill/>
            </a:ln>
          </p:spPr>
        </p:pic>
        <p:sp>
          <p:nvSpPr>
            <p:cNvPr id="939" name="Google Shape;939;p22"/>
            <p:cNvSpPr/>
            <p:nvPr/>
          </p:nvSpPr>
          <p:spPr>
            <a:xfrm>
              <a:off x="4377182" y="1764918"/>
              <a:ext cx="3593465" cy="3519804"/>
            </a:xfrm>
            <a:custGeom>
              <a:rect b="b" l="l" r="r" t="t"/>
              <a:pathLst>
                <a:path extrusionOk="0" h="3519804" w="3593465">
                  <a:moveTo>
                    <a:pt x="741680" y="2665095"/>
                  </a:moveTo>
                  <a:lnTo>
                    <a:pt x="697992" y="2616835"/>
                  </a:lnTo>
                  <a:lnTo>
                    <a:pt x="667905" y="2578658"/>
                  </a:lnTo>
                  <a:lnTo>
                    <a:pt x="639241" y="2539327"/>
                  </a:lnTo>
                  <a:lnTo>
                    <a:pt x="612025" y="2498890"/>
                  </a:lnTo>
                  <a:lnTo>
                    <a:pt x="586282" y="2457361"/>
                  </a:lnTo>
                  <a:lnTo>
                    <a:pt x="562051" y="2414816"/>
                  </a:lnTo>
                  <a:lnTo>
                    <a:pt x="539381" y="2371255"/>
                  </a:lnTo>
                  <a:lnTo>
                    <a:pt x="518299" y="2326716"/>
                  </a:lnTo>
                  <a:lnTo>
                    <a:pt x="498830" y="2281263"/>
                  </a:lnTo>
                  <a:lnTo>
                    <a:pt x="481025" y="2234895"/>
                  </a:lnTo>
                  <a:lnTo>
                    <a:pt x="464921" y="2187676"/>
                  </a:lnTo>
                  <a:lnTo>
                    <a:pt x="450545" y="2139632"/>
                  </a:lnTo>
                  <a:lnTo>
                    <a:pt x="437934" y="2090788"/>
                  </a:lnTo>
                  <a:lnTo>
                    <a:pt x="427126" y="2041194"/>
                  </a:lnTo>
                  <a:lnTo>
                    <a:pt x="418160" y="1990890"/>
                  </a:lnTo>
                  <a:lnTo>
                    <a:pt x="411073" y="1939886"/>
                  </a:lnTo>
                  <a:lnTo>
                    <a:pt x="405892" y="1888236"/>
                  </a:lnTo>
                  <a:lnTo>
                    <a:pt x="403606" y="1813179"/>
                  </a:lnTo>
                  <a:lnTo>
                    <a:pt x="19431" y="1821053"/>
                  </a:lnTo>
                  <a:lnTo>
                    <a:pt x="22860" y="1937639"/>
                  </a:lnTo>
                  <a:lnTo>
                    <a:pt x="27660" y="1988680"/>
                  </a:lnTo>
                  <a:lnTo>
                    <a:pt x="33883" y="2039239"/>
                  </a:lnTo>
                  <a:lnTo>
                    <a:pt x="41516" y="2089302"/>
                  </a:lnTo>
                  <a:lnTo>
                    <a:pt x="50533" y="2138832"/>
                  </a:lnTo>
                  <a:lnTo>
                    <a:pt x="60921" y="2187829"/>
                  </a:lnTo>
                  <a:lnTo>
                    <a:pt x="72644" y="2236266"/>
                  </a:lnTo>
                  <a:lnTo>
                    <a:pt x="85699" y="2284120"/>
                  </a:lnTo>
                  <a:lnTo>
                    <a:pt x="100063" y="2331364"/>
                  </a:lnTo>
                  <a:lnTo>
                    <a:pt x="115709" y="2377998"/>
                  </a:lnTo>
                  <a:lnTo>
                    <a:pt x="132613" y="2423985"/>
                  </a:lnTo>
                  <a:lnTo>
                    <a:pt x="150761" y="2469299"/>
                  </a:lnTo>
                  <a:lnTo>
                    <a:pt x="170141" y="2513939"/>
                  </a:lnTo>
                  <a:lnTo>
                    <a:pt x="190715" y="2557869"/>
                  </a:lnTo>
                  <a:lnTo>
                    <a:pt x="212483" y="2601074"/>
                  </a:lnTo>
                  <a:lnTo>
                    <a:pt x="235407" y="2643530"/>
                  </a:lnTo>
                  <a:lnTo>
                    <a:pt x="259473" y="2685237"/>
                  </a:lnTo>
                  <a:lnTo>
                    <a:pt x="284657" y="2726144"/>
                  </a:lnTo>
                  <a:lnTo>
                    <a:pt x="310946" y="2766237"/>
                  </a:lnTo>
                  <a:lnTo>
                    <a:pt x="338328" y="2805519"/>
                  </a:lnTo>
                  <a:lnTo>
                    <a:pt x="366763" y="2843949"/>
                  </a:lnTo>
                  <a:lnTo>
                    <a:pt x="396240" y="2881503"/>
                  </a:lnTo>
                  <a:lnTo>
                    <a:pt x="457073" y="2949575"/>
                  </a:lnTo>
                  <a:lnTo>
                    <a:pt x="741680" y="2665095"/>
                  </a:lnTo>
                  <a:close/>
                </a:path>
                <a:path extrusionOk="0" h="3519804" w="3593465">
                  <a:moveTo>
                    <a:pt x="757428" y="837565"/>
                  </a:moveTo>
                  <a:lnTo>
                    <a:pt x="484378" y="564515"/>
                  </a:lnTo>
                  <a:lnTo>
                    <a:pt x="420751" y="635127"/>
                  </a:lnTo>
                  <a:lnTo>
                    <a:pt x="389712" y="673938"/>
                  </a:lnTo>
                  <a:lnTo>
                    <a:pt x="359676" y="713574"/>
                  </a:lnTo>
                  <a:lnTo>
                    <a:pt x="330669" y="754011"/>
                  </a:lnTo>
                  <a:lnTo>
                    <a:pt x="302717" y="795223"/>
                  </a:lnTo>
                  <a:lnTo>
                    <a:pt x="275831" y="837209"/>
                  </a:lnTo>
                  <a:lnTo>
                    <a:pt x="250037" y="879919"/>
                  </a:lnTo>
                  <a:lnTo>
                    <a:pt x="225348" y="923366"/>
                  </a:lnTo>
                  <a:lnTo>
                    <a:pt x="201790" y="967498"/>
                  </a:lnTo>
                  <a:lnTo>
                    <a:pt x="179387" y="1012304"/>
                  </a:lnTo>
                  <a:lnTo>
                    <a:pt x="158165" y="1057770"/>
                  </a:lnTo>
                  <a:lnTo>
                    <a:pt x="138125" y="1103871"/>
                  </a:lnTo>
                  <a:lnTo>
                    <a:pt x="119316" y="1150581"/>
                  </a:lnTo>
                  <a:lnTo>
                    <a:pt x="101727" y="1197889"/>
                  </a:lnTo>
                  <a:lnTo>
                    <a:pt x="85407" y="1245768"/>
                  </a:lnTo>
                  <a:lnTo>
                    <a:pt x="70358" y="1294193"/>
                  </a:lnTo>
                  <a:lnTo>
                    <a:pt x="56616" y="1343152"/>
                  </a:lnTo>
                  <a:lnTo>
                    <a:pt x="44196" y="1392618"/>
                  </a:lnTo>
                  <a:lnTo>
                    <a:pt x="33108" y="1442567"/>
                  </a:lnTo>
                  <a:lnTo>
                    <a:pt x="23393" y="1492986"/>
                  </a:lnTo>
                  <a:lnTo>
                    <a:pt x="15049" y="1543837"/>
                  </a:lnTo>
                  <a:lnTo>
                    <a:pt x="8128" y="1595120"/>
                  </a:lnTo>
                  <a:lnTo>
                    <a:pt x="0" y="1711960"/>
                  </a:lnTo>
                  <a:lnTo>
                    <a:pt x="384175" y="1704086"/>
                  </a:lnTo>
                  <a:lnTo>
                    <a:pt x="389509" y="1628902"/>
                  </a:lnTo>
                  <a:lnTo>
                    <a:pt x="396811" y="1577009"/>
                  </a:lnTo>
                  <a:lnTo>
                    <a:pt x="406019" y="1525676"/>
                  </a:lnTo>
                  <a:lnTo>
                    <a:pt x="417055" y="1474952"/>
                  </a:lnTo>
                  <a:lnTo>
                    <a:pt x="429920" y="1424876"/>
                  </a:lnTo>
                  <a:lnTo>
                    <a:pt x="444550" y="1375473"/>
                  </a:lnTo>
                  <a:lnTo>
                    <a:pt x="460921" y="1326794"/>
                  </a:lnTo>
                  <a:lnTo>
                    <a:pt x="478980" y="1278877"/>
                  </a:lnTo>
                  <a:lnTo>
                    <a:pt x="498703" y="1231747"/>
                  </a:lnTo>
                  <a:lnTo>
                    <a:pt x="520052" y="1185443"/>
                  </a:lnTo>
                  <a:lnTo>
                    <a:pt x="542988" y="1140015"/>
                  </a:lnTo>
                  <a:lnTo>
                    <a:pt x="567474" y="1095489"/>
                  </a:lnTo>
                  <a:lnTo>
                    <a:pt x="593471" y="1051902"/>
                  </a:lnTo>
                  <a:lnTo>
                    <a:pt x="620941" y="1009307"/>
                  </a:lnTo>
                  <a:lnTo>
                    <a:pt x="649859" y="967714"/>
                  </a:lnTo>
                  <a:lnTo>
                    <a:pt x="680161" y="927176"/>
                  </a:lnTo>
                  <a:lnTo>
                    <a:pt x="711835" y="887730"/>
                  </a:lnTo>
                  <a:lnTo>
                    <a:pt x="757428" y="837565"/>
                  </a:lnTo>
                  <a:close/>
                </a:path>
                <a:path extrusionOk="0" h="3519804" w="3593465">
                  <a:moveTo>
                    <a:pt x="1721231" y="3093974"/>
                  </a:moveTo>
                  <a:lnTo>
                    <a:pt x="1646174" y="3091688"/>
                  </a:lnTo>
                  <a:lnTo>
                    <a:pt x="1594523" y="3086506"/>
                  </a:lnTo>
                  <a:lnTo>
                    <a:pt x="1543519" y="3079419"/>
                  </a:lnTo>
                  <a:lnTo>
                    <a:pt x="1493215" y="3070453"/>
                  </a:lnTo>
                  <a:lnTo>
                    <a:pt x="1443621" y="3059646"/>
                  </a:lnTo>
                  <a:lnTo>
                    <a:pt x="1394777" y="3047034"/>
                  </a:lnTo>
                  <a:lnTo>
                    <a:pt x="1346733" y="3032658"/>
                  </a:lnTo>
                  <a:lnTo>
                    <a:pt x="1299514" y="3016554"/>
                  </a:lnTo>
                  <a:lnTo>
                    <a:pt x="1253147" y="2998749"/>
                  </a:lnTo>
                  <a:lnTo>
                    <a:pt x="1207693" y="2979280"/>
                  </a:lnTo>
                  <a:lnTo>
                    <a:pt x="1163154" y="2958198"/>
                  </a:lnTo>
                  <a:lnTo>
                    <a:pt x="1119593" y="2935528"/>
                  </a:lnTo>
                  <a:lnTo>
                    <a:pt x="1077048" y="2911297"/>
                  </a:lnTo>
                  <a:lnTo>
                    <a:pt x="1035519" y="2885554"/>
                  </a:lnTo>
                  <a:lnTo>
                    <a:pt x="995083" y="2858338"/>
                  </a:lnTo>
                  <a:lnTo>
                    <a:pt x="955751" y="2829674"/>
                  </a:lnTo>
                  <a:lnTo>
                    <a:pt x="917575" y="2799588"/>
                  </a:lnTo>
                  <a:lnTo>
                    <a:pt x="869442" y="2755900"/>
                  </a:lnTo>
                  <a:lnTo>
                    <a:pt x="583438" y="3041777"/>
                  </a:lnTo>
                  <a:lnTo>
                    <a:pt x="666877" y="3118231"/>
                  </a:lnTo>
                  <a:lnTo>
                    <a:pt x="705789" y="3149574"/>
                  </a:lnTo>
                  <a:lnTo>
                    <a:pt x="745667" y="3179749"/>
                  </a:lnTo>
                  <a:lnTo>
                    <a:pt x="786460" y="3208731"/>
                  </a:lnTo>
                  <a:lnTo>
                    <a:pt x="828167" y="3236506"/>
                  </a:lnTo>
                  <a:lnTo>
                    <a:pt x="870737" y="3263049"/>
                  </a:lnTo>
                  <a:lnTo>
                    <a:pt x="914171" y="3288334"/>
                  </a:lnTo>
                  <a:lnTo>
                    <a:pt x="958430" y="3312337"/>
                  </a:lnTo>
                  <a:lnTo>
                    <a:pt x="1003490" y="3335032"/>
                  </a:lnTo>
                  <a:lnTo>
                    <a:pt x="1049350" y="3356394"/>
                  </a:lnTo>
                  <a:lnTo>
                    <a:pt x="1095959" y="3376409"/>
                  </a:lnTo>
                  <a:lnTo>
                    <a:pt x="1143304" y="3395053"/>
                  </a:lnTo>
                  <a:lnTo>
                    <a:pt x="1191361" y="3412286"/>
                  </a:lnTo>
                  <a:lnTo>
                    <a:pt x="1240104" y="3428111"/>
                  </a:lnTo>
                  <a:lnTo>
                    <a:pt x="1289519" y="3442474"/>
                  </a:lnTo>
                  <a:lnTo>
                    <a:pt x="1339583" y="3455365"/>
                  </a:lnTo>
                  <a:lnTo>
                    <a:pt x="1390256" y="3466769"/>
                  </a:lnTo>
                  <a:lnTo>
                    <a:pt x="1441526" y="3476650"/>
                  </a:lnTo>
                  <a:lnTo>
                    <a:pt x="1493367" y="3484994"/>
                  </a:lnTo>
                  <a:lnTo>
                    <a:pt x="1545755" y="3491763"/>
                  </a:lnTo>
                  <a:lnTo>
                    <a:pt x="1598676" y="3496945"/>
                  </a:lnTo>
                  <a:lnTo>
                    <a:pt x="1712849" y="3500374"/>
                  </a:lnTo>
                  <a:lnTo>
                    <a:pt x="1721231" y="3093974"/>
                  </a:lnTo>
                  <a:close/>
                </a:path>
                <a:path extrusionOk="0" h="3519804" w="3593465">
                  <a:moveTo>
                    <a:pt x="1726946" y="0"/>
                  </a:moveTo>
                  <a:lnTo>
                    <a:pt x="1612392" y="8128"/>
                  </a:lnTo>
                  <a:lnTo>
                    <a:pt x="1561744" y="15113"/>
                  </a:lnTo>
                  <a:lnTo>
                    <a:pt x="1511528" y="23520"/>
                  </a:lnTo>
                  <a:lnTo>
                    <a:pt x="1461744" y="33324"/>
                  </a:lnTo>
                  <a:lnTo>
                    <a:pt x="1412417" y="44513"/>
                  </a:lnTo>
                  <a:lnTo>
                    <a:pt x="1363573" y="57061"/>
                  </a:lnTo>
                  <a:lnTo>
                    <a:pt x="1315224" y="70954"/>
                  </a:lnTo>
                  <a:lnTo>
                    <a:pt x="1267396" y="86156"/>
                  </a:lnTo>
                  <a:lnTo>
                    <a:pt x="1220101" y="102666"/>
                  </a:lnTo>
                  <a:lnTo>
                    <a:pt x="1173378" y="120446"/>
                  </a:lnTo>
                  <a:lnTo>
                    <a:pt x="1127239" y="139471"/>
                  </a:lnTo>
                  <a:lnTo>
                    <a:pt x="1081709" y="159740"/>
                  </a:lnTo>
                  <a:lnTo>
                    <a:pt x="1036802" y="181216"/>
                  </a:lnTo>
                  <a:lnTo>
                    <a:pt x="992543" y="203873"/>
                  </a:lnTo>
                  <a:lnTo>
                    <a:pt x="948956" y="227711"/>
                  </a:lnTo>
                  <a:lnTo>
                    <a:pt x="906056" y="252691"/>
                  </a:lnTo>
                  <a:lnTo>
                    <a:pt x="863866" y="278803"/>
                  </a:lnTo>
                  <a:lnTo>
                    <a:pt x="822413" y="306006"/>
                  </a:lnTo>
                  <a:lnTo>
                    <a:pt x="781710" y="334302"/>
                  </a:lnTo>
                  <a:lnTo>
                    <a:pt x="741781" y="363651"/>
                  </a:lnTo>
                  <a:lnTo>
                    <a:pt x="702652" y="394042"/>
                  </a:lnTo>
                  <a:lnTo>
                    <a:pt x="664337" y="425450"/>
                  </a:lnTo>
                  <a:lnTo>
                    <a:pt x="577723" y="505333"/>
                  </a:lnTo>
                  <a:lnTo>
                    <a:pt x="852170" y="779780"/>
                  </a:lnTo>
                  <a:lnTo>
                    <a:pt x="902208" y="734060"/>
                  </a:lnTo>
                  <a:lnTo>
                    <a:pt x="941641" y="702398"/>
                  </a:lnTo>
                  <a:lnTo>
                    <a:pt x="982179" y="672096"/>
                  </a:lnTo>
                  <a:lnTo>
                    <a:pt x="1023772" y="643178"/>
                  </a:lnTo>
                  <a:lnTo>
                    <a:pt x="1066368" y="615708"/>
                  </a:lnTo>
                  <a:lnTo>
                    <a:pt x="1109954" y="589711"/>
                  </a:lnTo>
                  <a:lnTo>
                    <a:pt x="1154480" y="565226"/>
                  </a:lnTo>
                  <a:lnTo>
                    <a:pt x="1199908" y="542290"/>
                  </a:lnTo>
                  <a:lnTo>
                    <a:pt x="1246212" y="520941"/>
                  </a:lnTo>
                  <a:lnTo>
                    <a:pt x="1293342" y="501218"/>
                  </a:lnTo>
                  <a:lnTo>
                    <a:pt x="1341259" y="483158"/>
                  </a:lnTo>
                  <a:lnTo>
                    <a:pt x="1389938" y="466788"/>
                  </a:lnTo>
                  <a:lnTo>
                    <a:pt x="1439341" y="452158"/>
                  </a:lnTo>
                  <a:lnTo>
                    <a:pt x="1489417" y="439293"/>
                  </a:lnTo>
                  <a:lnTo>
                    <a:pt x="1540141" y="428256"/>
                  </a:lnTo>
                  <a:lnTo>
                    <a:pt x="1591475" y="419049"/>
                  </a:lnTo>
                  <a:lnTo>
                    <a:pt x="1643380" y="411734"/>
                  </a:lnTo>
                  <a:lnTo>
                    <a:pt x="1718564" y="406400"/>
                  </a:lnTo>
                  <a:lnTo>
                    <a:pt x="1726946" y="0"/>
                  </a:lnTo>
                  <a:close/>
                </a:path>
                <a:path extrusionOk="0" h="3519804" w="3593465">
                  <a:moveTo>
                    <a:pt x="3009519" y="477774"/>
                  </a:moveTo>
                  <a:lnTo>
                    <a:pt x="2926207" y="401320"/>
                  </a:lnTo>
                  <a:lnTo>
                    <a:pt x="2887256" y="370014"/>
                  </a:lnTo>
                  <a:lnTo>
                    <a:pt x="2847365" y="339852"/>
                  </a:lnTo>
                  <a:lnTo>
                    <a:pt x="2806560" y="310883"/>
                  </a:lnTo>
                  <a:lnTo>
                    <a:pt x="2764840" y="283121"/>
                  </a:lnTo>
                  <a:lnTo>
                    <a:pt x="2722257" y="256590"/>
                  </a:lnTo>
                  <a:lnTo>
                    <a:pt x="2678823" y="231317"/>
                  </a:lnTo>
                  <a:lnTo>
                    <a:pt x="2634551" y="207327"/>
                  </a:lnTo>
                  <a:lnTo>
                    <a:pt x="2589479" y="184632"/>
                  </a:lnTo>
                  <a:lnTo>
                    <a:pt x="2543632" y="163271"/>
                  </a:lnTo>
                  <a:lnTo>
                    <a:pt x="2497023" y="143268"/>
                  </a:lnTo>
                  <a:lnTo>
                    <a:pt x="2449677" y="124625"/>
                  </a:lnTo>
                  <a:lnTo>
                    <a:pt x="2401620" y="107391"/>
                  </a:lnTo>
                  <a:lnTo>
                    <a:pt x="2352878" y="91579"/>
                  </a:lnTo>
                  <a:lnTo>
                    <a:pt x="2303462" y="77216"/>
                  </a:lnTo>
                  <a:lnTo>
                    <a:pt x="2253424" y="64325"/>
                  </a:lnTo>
                  <a:lnTo>
                    <a:pt x="2202751" y="52920"/>
                  </a:lnTo>
                  <a:lnTo>
                    <a:pt x="2151494" y="43040"/>
                  </a:lnTo>
                  <a:lnTo>
                    <a:pt x="2099665" y="34696"/>
                  </a:lnTo>
                  <a:lnTo>
                    <a:pt x="2047303" y="27927"/>
                  </a:lnTo>
                  <a:lnTo>
                    <a:pt x="1994408" y="22733"/>
                  </a:lnTo>
                  <a:lnTo>
                    <a:pt x="1880108" y="19177"/>
                  </a:lnTo>
                  <a:lnTo>
                    <a:pt x="1871726" y="425704"/>
                  </a:lnTo>
                  <a:lnTo>
                    <a:pt x="1946783" y="427863"/>
                  </a:lnTo>
                  <a:lnTo>
                    <a:pt x="1998421" y="433070"/>
                  </a:lnTo>
                  <a:lnTo>
                    <a:pt x="2049424" y="440182"/>
                  </a:lnTo>
                  <a:lnTo>
                    <a:pt x="2099729" y="449160"/>
                  </a:lnTo>
                  <a:lnTo>
                    <a:pt x="2149322" y="459968"/>
                  </a:lnTo>
                  <a:lnTo>
                    <a:pt x="2198166" y="472592"/>
                  </a:lnTo>
                  <a:lnTo>
                    <a:pt x="2246211" y="486968"/>
                  </a:lnTo>
                  <a:lnTo>
                    <a:pt x="2293429" y="503072"/>
                  </a:lnTo>
                  <a:lnTo>
                    <a:pt x="2339797" y="520877"/>
                  </a:lnTo>
                  <a:lnTo>
                    <a:pt x="2385250" y="540346"/>
                  </a:lnTo>
                  <a:lnTo>
                    <a:pt x="2429789" y="561428"/>
                  </a:lnTo>
                  <a:lnTo>
                    <a:pt x="2473350" y="584111"/>
                  </a:lnTo>
                  <a:lnTo>
                    <a:pt x="2515895" y="608342"/>
                  </a:lnTo>
                  <a:lnTo>
                    <a:pt x="2557424" y="634085"/>
                  </a:lnTo>
                  <a:lnTo>
                    <a:pt x="2597861" y="661314"/>
                  </a:lnTo>
                  <a:lnTo>
                    <a:pt x="2637193" y="690003"/>
                  </a:lnTo>
                  <a:lnTo>
                    <a:pt x="2675382" y="720090"/>
                  </a:lnTo>
                  <a:lnTo>
                    <a:pt x="2723642" y="763651"/>
                  </a:lnTo>
                  <a:lnTo>
                    <a:pt x="3009519" y="477774"/>
                  </a:lnTo>
                  <a:close/>
                </a:path>
                <a:path extrusionOk="0" h="3519804" w="3593465">
                  <a:moveTo>
                    <a:pt x="3015234" y="3014218"/>
                  </a:moveTo>
                  <a:lnTo>
                    <a:pt x="2740787" y="2739898"/>
                  </a:lnTo>
                  <a:lnTo>
                    <a:pt x="2690749" y="2785491"/>
                  </a:lnTo>
                  <a:lnTo>
                    <a:pt x="2651302" y="2817190"/>
                  </a:lnTo>
                  <a:lnTo>
                    <a:pt x="2610764" y="2847505"/>
                  </a:lnTo>
                  <a:lnTo>
                    <a:pt x="2569172" y="2876423"/>
                  </a:lnTo>
                  <a:lnTo>
                    <a:pt x="2526576" y="2903905"/>
                  </a:lnTo>
                  <a:lnTo>
                    <a:pt x="2482989" y="2929902"/>
                  </a:lnTo>
                  <a:lnTo>
                    <a:pt x="2438463" y="2954388"/>
                  </a:lnTo>
                  <a:lnTo>
                    <a:pt x="2393035" y="2977324"/>
                  </a:lnTo>
                  <a:lnTo>
                    <a:pt x="2346731" y="2998660"/>
                  </a:lnTo>
                  <a:lnTo>
                    <a:pt x="2299601" y="3018383"/>
                  </a:lnTo>
                  <a:lnTo>
                    <a:pt x="2251684" y="3036443"/>
                  </a:lnTo>
                  <a:lnTo>
                    <a:pt x="2203005" y="3052800"/>
                  </a:lnTo>
                  <a:lnTo>
                    <a:pt x="2153602" y="3067431"/>
                  </a:lnTo>
                  <a:lnTo>
                    <a:pt x="2103526" y="3080270"/>
                  </a:lnTo>
                  <a:lnTo>
                    <a:pt x="2052802" y="3091319"/>
                  </a:lnTo>
                  <a:lnTo>
                    <a:pt x="2001469" y="3100514"/>
                  </a:lnTo>
                  <a:lnTo>
                    <a:pt x="1949577" y="3107817"/>
                  </a:lnTo>
                  <a:lnTo>
                    <a:pt x="1874393" y="3113151"/>
                  </a:lnTo>
                  <a:lnTo>
                    <a:pt x="1866011" y="3519678"/>
                  </a:lnTo>
                  <a:lnTo>
                    <a:pt x="1980565" y="3511423"/>
                  </a:lnTo>
                  <a:lnTo>
                    <a:pt x="2031199" y="3504450"/>
                  </a:lnTo>
                  <a:lnTo>
                    <a:pt x="2081415" y="3496056"/>
                  </a:lnTo>
                  <a:lnTo>
                    <a:pt x="2131199" y="3486251"/>
                  </a:lnTo>
                  <a:lnTo>
                    <a:pt x="2180526" y="3475063"/>
                  </a:lnTo>
                  <a:lnTo>
                    <a:pt x="2229370" y="3462515"/>
                  </a:lnTo>
                  <a:lnTo>
                    <a:pt x="2277732" y="3448634"/>
                  </a:lnTo>
                  <a:lnTo>
                    <a:pt x="2325560" y="3433432"/>
                  </a:lnTo>
                  <a:lnTo>
                    <a:pt x="2372842" y="3416947"/>
                  </a:lnTo>
                  <a:lnTo>
                    <a:pt x="2419566" y="3399167"/>
                  </a:lnTo>
                  <a:lnTo>
                    <a:pt x="2465717" y="3380143"/>
                  </a:lnTo>
                  <a:lnTo>
                    <a:pt x="2511247" y="3359899"/>
                  </a:lnTo>
                  <a:lnTo>
                    <a:pt x="2556167" y="3338423"/>
                  </a:lnTo>
                  <a:lnTo>
                    <a:pt x="2600426" y="3315766"/>
                  </a:lnTo>
                  <a:lnTo>
                    <a:pt x="2644025" y="3291941"/>
                  </a:lnTo>
                  <a:lnTo>
                    <a:pt x="2686939" y="3266973"/>
                  </a:lnTo>
                  <a:lnTo>
                    <a:pt x="2729128" y="3240875"/>
                  </a:lnTo>
                  <a:lnTo>
                    <a:pt x="2770606" y="3213671"/>
                  </a:lnTo>
                  <a:lnTo>
                    <a:pt x="2811310" y="3185388"/>
                  </a:lnTo>
                  <a:lnTo>
                    <a:pt x="2851264" y="3156039"/>
                  </a:lnTo>
                  <a:lnTo>
                    <a:pt x="2890405" y="3125647"/>
                  </a:lnTo>
                  <a:lnTo>
                    <a:pt x="2928747" y="3094228"/>
                  </a:lnTo>
                  <a:lnTo>
                    <a:pt x="3015234" y="3014218"/>
                  </a:lnTo>
                  <a:close/>
                </a:path>
                <a:path extrusionOk="0" h="3519804" w="3593465">
                  <a:moveTo>
                    <a:pt x="3573653" y="1698498"/>
                  </a:moveTo>
                  <a:lnTo>
                    <a:pt x="3570224" y="1582039"/>
                  </a:lnTo>
                  <a:lnTo>
                    <a:pt x="3565398" y="1530985"/>
                  </a:lnTo>
                  <a:lnTo>
                    <a:pt x="3559149" y="1480413"/>
                  </a:lnTo>
                  <a:lnTo>
                    <a:pt x="3551504" y="1430337"/>
                  </a:lnTo>
                  <a:lnTo>
                    <a:pt x="3542474" y="1380794"/>
                  </a:lnTo>
                  <a:lnTo>
                    <a:pt x="3532086" y="1331785"/>
                  </a:lnTo>
                  <a:lnTo>
                    <a:pt x="3520338" y="1283347"/>
                  </a:lnTo>
                  <a:lnTo>
                    <a:pt x="3507282" y="1235481"/>
                  </a:lnTo>
                  <a:lnTo>
                    <a:pt x="3492906" y="1188224"/>
                  </a:lnTo>
                  <a:lnTo>
                    <a:pt x="3477260" y="1141603"/>
                  </a:lnTo>
                  <a:lnTo>
                    <a:pt x="3460343" y="1095616"/>
                  </a:lnTo>
                  <a:lnTo>
                    <a:pt x="3442195" y="1050290"/>
                  </a:lnTo>
                  <a:lnTo>
                    <a:pt x="3422815" y="1005662"/>
                  </a:lnTo>
                  <a:lnTo>
                    <a:pt x="3402228" y="961732"/>
                  </a:lnTo>
                  <a:lnTo>
                    <a:pt x="3380473" y="918527"/>
                  </a:lnTo>
                  <a:lnTo>
                    <a:pt x="3357549" y="876071"/>
                  </a:lnTo>
                  <a:lnTo>
                    <a:pt x="3333470" y="834390"/>
                  </a:lnTo>
                  <a:lnTo>
                    <a:pt x="3308286" y="793496"/>
                  </a:lnTo>
                  <a:lnTo>
                    <a:pt x="3281997" y="753402"/>
                  </a:lnTo>
                  <a:lnTo>
                    <a:pt x="3254616" y="714133"/>
                  </a:lnTo>
                  <a:lnTo>
                    <a:pt x="3226181" y="675728"/>
                  </a:lnTo>
                  <a:lnTo>
                    <a:pt x="3196717" y="638175"/>
                  </a:lnTo>
                  <a:lnTo>
                    <a:pt x="3135884" y="570103"/>
                  </a:lnTo>
                  <a:lnTo>
                    <a:pt x="2851404" y="854583"/>
                  </a:lnTo>
                  <a:lnTo>
                    <a:pt x="2894965" y="902843"/>
                  </a:lnTo>
                  <a:lnTo>
                    <a:pt x="2925051" y="941019"/>
                  </a:lnTo>
                  <a:lnTo>
                    <a:pt x="2953740" y="980325"/>
                  </a:lnTo>
                  <a:lnTo>
                    <a:pt x="2980982" y="1020762"/>
                  </a:lnTo>
                  <a:lnTo>
                    <a:pt x="3006737" y="1062266"/>
                  </a:lnTo>
                  <a:lnTo>
                    <a:pt x="3030969" y="1104823"/>
                  </a:lnTo>
                  <a:lnTo>
                    <a:pt x="3053651" y="1148384"/>
                  </a:lnTo>
                  <a:lnTo>
                    <a:pt x="3074746" y="1192911"/>
                  </a:lnTo>
                  <a:lnTo>
                    <a:pt x="3094228" y="1238389"/>
                  </a:lnTo>
                  <a:lnTo>
                    <a:pt x="3112033" y="1284744"/>
                  </a:lnTo>
                  <a:lnTo>
                    <a:pt x="3128137" y="1331976"/>
                  </a:lnTo>
                  <a:lnTo>
                    <a:pt x="3142526" y="1380032"/>
                  </a:lnTo>
                  <a:lnTo>
                    <a:pt x="3155137" y="1428877"/>
                  </a:lnTo>
                  <a:lnTo>
                    <a:pt x="3165945" y="1478483"/>
                  </a:lnTo>
                  <a:lnTo>
                    <a:pt x="3174911" y="1528800"/>
                  </a:lnTo>
                  <a:lnTo>
                    <a:pt x="3181997" y="1579803"/>
                  </a:lnTo>
                  <a:lnTo>
                    <a:pt x="3187192" y="1631442"/>
                  </a:lnTo>
                  <a:lnTo>
                    <a:pt x="3189478" y="1706372"/>
                  </a:lnTo>
                  <a:lnTo>
                    <a:pt x="3573653" y="1698498"/>
                  </a:lnTo>
                  <a:close/>
                </a:path>
                <a:path extrusionOk="0" h="3519804" w="3593465">
                  <a:moveTo>
                    <a:pt x="3593084" y="1807718"/>
                  </a:moveTo>
                  <a:lnTo>
                    <a:pt x="3208909" y="1815592"/>
                  </a:lnTo>
                  <a:lnTo>
                    <a:pt x="3203448" y="1890776"/>
                  </a:lnTo>
                  <a:lnTo>
                    <a:pt x="3196145" y="1942680"/>
                  </a:lnTo>
                  <a:lnTo>
                    <a:pt x="3186976" y="1994014"/>
                  </a:lnTo>
                  <a:lnTo>
                    <a:pt x="3175939" y="2044738"/>
                  </a:lnTo>
                  <a:lnTo>
                    <a:pt x="3163100" y="2094814"/>
                  </a:lnTo>
                  <a:lnTo>
                    <a:pt x="3148482" y="2144217"/>
                  </a:lnTo>
                  <a:lnTo>
                    <a:pt x="3132124" y="2192896"/>
                  </a:lnTo>
                  <a:lnTo>
                    <a:pt x="3114065" y="2240813"/>
                  </a:lnTo>
                  <a:lnTo>
                    <a:pt x="3094355" y="2287943"/>
                  </a:lnTo>
                  <a:lnTo>
                    <a:pt x="3073006" y="2334247"/>
                  </a:lnTo>
                  <a:lnTo>
                    <a:pt x="3050070" y="2379675"/>
                  </a:lnTo>
                  <a:lnTo>
                    <a:pt x="3025584" y="2424201"/>
                  </a:lnTo>
                  <a:lnTo>
                    <a:pt x="2999600" y="2467787"/>
                  </a:lnTo>
                  <a:lnTo>
                    <a:pt x="2972130" y="2510383"/>
                  </a:lnTo>
                  <a:lnTo>
                    <a:pt x="2943212" y="2551976"/>
                  </a:lnTo>
                  <a:lnTo>
                    <a:pt x="2912910" y="2592514"/>
                  </a:lnTo>
                  <a:lnTo>
                    <a:pt x="2881249" y="2631948"/>
                  </a:lnTo>
                  <a:lnTo>
                    <a:pt x="2835529" y="2681986"/>
                  </a:lnTo>
                  <a:lnTo>
                    <a:pt x="3108579" y="2955163"/>
                  </a:lnTo>
                  <a:lnTo>
                    <a:pt x="3172333" y="2884424"/>
                  </a:lnTo>
                  <a:lnTo>
                    <a:pt x="3203359" y="2845638"/>
                  </a:lnTo>
                  <a:lnTo>
                    <a:pt x="3233394" y="2806014"/>
                  </a:lnTo>
                  <a:lnTo>
                    <a:pt x="3262401" y="2765590"/>
                  </a:lnTo>
                  <a:lnTo>
                    <a:pt x="3290354" y="2724378"/>
                  </a:lnTo>
                  <a:lnTo>
                    <a:pt x="3317240" y="2682405"/>
                  </a:lnTo>
                  <a:lnTo>
                    <a:pt x="3343033" y="2639695"/>
                  </a:lnTo>
                  <a:lnTo>
                    <a:pt x="3367722" y="2596261"/>
                  </a:lnTo>
                  <a:lnTo>
                    <a:pt x="3391268" y="2552128"/>
                  </a:lnTo>
                  <a:lnTo>
                    <a:pt x="3413671" y="2507310"/>
                  </a:lnTo>
                  <a:lnTo>
                    <a:pt x="3434892" y="2461844"/>
                  </a:lnTo>
                  <a:lnTo>
                    <a:pt x="3454920" y="2415730"/>
                  </a:lnTo>
                  <a:lnTo>
                    <a:pt x="3473729" y="2369020"/>
                  </a:lnTo>
                  <a:lnTo>
                    <a:pt x="3491306" y="2321712"/>
                  </a:lnTo>
                  <a:lnTo>
                    <a:pt x="3507625" y="2273820"/>
                  </a:lnTo>
                  <a:lnTo>
                    <a:pt x="3522662" y="2225395"/>
                  </a:lnTo>
                  <a:lnTo>
                    <a:pt x="3536391" y="2176424"/>
                  </a:lnTo>
                  <a:lnTo>
                    <a:pt x="3548811" y="2126958"/>
                  </a:lnTo>
                  <a:lnTo>
                    <a:pt x="3559886" y="2077008"/>
                  </a:lnTo>
                  <a:lnTo>
                    <a:pt x="3569589" y="2026589"/>
                  </a:lnTo>
                  <a:lnTo>
                    <a:pt x="3577907" y="1975726"/>
                  </a:lnTo>
                  <a:lnTo>
                    <a:pt x="3584829" y="1924431"/>
                  </a:lnTo>
                  <a:lnTo>
                    <a:pt x="3593084" y="1807718"/>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40" name="Google Shape;940;p22"/>
            <p:cNvPicPr preferRelativeResize="0"/>
            <p:nvPr/>
          </p:nvPicPr>
          <p:blipFill rotWithShape="1">
            <a:blip r:embed="rId9">
              <a:alphaModFix/>
            </a:blip>
            <a:srcRect b="0" l="0" r="0" t="0"/>
            <a:stretch/>
          </p:blipFill>
          <p:spPr>
            <a:xfrm>
              <a:off x="6878319" y="1023619"/>
              <a:ext cx="759459" cy="756919"/>
            </a:xfrm>
            <a:prstGeom prst="rect">
              <a:avLst/>
            </a:prstGeom>
            <a:noFill/>
            <a:ln>
              <a:noFill/>
            </a:ln>
          </p:spPr>
        </p:pic>
        <p:pic>
          <p:nvPicPr>
            <p:cNvPr id="941" name="Google Shape;941;p22"/>
            <p:cNvPicPr preferRelativeResize="0"/>
            <p:nvPr/>
          </p:nvPicPr>
          <p:blipFill rotWithShape="1">
            <a:blip r:embed="rId10">
              <a:alphaModFix/>
            </a:blip>
            <a:srcRect b="0" l="0" r="0" t="0"/>
            <a:stretch/>
          </p:blipFill>
          <p:spPr>
            <a:xfrm>
              <a:off x="6751319" y="949960"/>
              <a:ext cx="1003553" cy="983234"/>
            </a:xfrm>
            <a:prstGeom prst="rect">
              <a:avLst/>
            </a:prstGeom>
            <a:noFill/>
            <a:ln>
              <a:noFill/>
            </a:ln>
          </p:spPr>
        </p:pic>
        <p:sp>
          <p:nvSpPr>
            <p:cNvPr id="942" name="Google Shape;942;p22"/>
            <p:cNvSpPr/>
            <p:nvPr/>
          </p:nvSpPr>
          <p:spPr>
            <a:xfrm>
              <a:off x="7274306" y="956563"/>
              <a:ext cx="285115" cy="186690"/>
            </a:xfrm>
            <a:custGeom>
              <a:rect b="b" l="l" r="r" t="t"/>
              <a:pathLst>
                <a:path extrusionOk="0" h="186690" w="285115">
                  <a:moveTo>
                    <a:pt x="2032" y="0"/>
                  </a:moveTo>
                  <a:lnTo>
                    <a:pt x="0" y="101726"/>
                  </a:lnTo>
                  <a:lnTo>
                    <a:pt x="18796" y="102235"/>
                  </a:lnTo>
                  <a:lnTo>
                    <a:pt x="69470" y="110236"/>
                  </a:lnTo>
                  <a:lnTo>
                    <a:pt x="117109" y="125475"/>
                  </a:lnTo>
                  <a:lnTo>
                    <a:pt x="161153" y="147383"/>
                  </a:lnTo>
                  <a:lnTo>
                    <a:pt x="201041" y="175387"/>
                  </a:lnTo>
                  <a:lnTo>
                    <a:pt x="213105" y="186309"/>
                  </a:lnTo>
                  <a:lnTo>
                    <a:pt x="284734" y="114681"/>
                  </a:lnTo>
                  <a:lnTo>
                    <a:pt x="223488" y="66038"/>
                  </a:lnTo>
                  <a:lnTo>
                    <a:pt x="179590" y="41378"/>
                  </a:lnTo>
                  <a:lnTo>
                    <a:pt x="132570" y="22040"/>
                  </a:lnTo>
                  <a:lnTo>
                    <a:pt x="82789" y="8413"/>
                  </a:lnTo>
                  <a:lnTo>
                    <a:pt x="30607" y="888"/>
                  </a:lnTo>
                  <a:lnTo>
                    <a:pt x="2032"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3" name="Google Shape;943;p22"/>
            <p:cNvSpPr/>
            <p:nvPr/>
          </p:nvSpPr>
          <p:spPr>
            <a:xfrm>
              <a:off x="6805803" y="951737"/>
              <a:ext cx="899794" cy="880744"/>
            </a:xfrm>
            <a:custGeom>
              <a:rect b="b" l="l" r="r" t="t"/>
              <a:pathLst>
                <a:path extrusionOk="0" h="880744" w="899795">
                  <a:moveTo>
                    <a:pt x="185674" y="666877"/>
                  </a:moveTo>
                  <a:lnTo>
                    <a:pt x="146761" y="614934"/>
                  </a:lnTo>
                  <a:lnTo>
                    <a:pt x="124879" y="570890"/>
                  </a:lnTo>
                  <a:lnTo>
                    <a:pt x="109651" y="523252"/>
                  </a:lnTo>
                  <a:lnTo>
                    <a:pt x="101600" y="472567"/>
                  </a:lnTo>
                  <a:lnTo>
                    <a:pt x="101092" y="453771"/>
                  </a:lnTo>
                  <a:lnTo>
                    <a:pt x="4953" y="455676"/>
                  </a:lnTo>
                  <a:lnTo>
                    <a:pt x="13169" y="537692"/>
                  </a:lnTo>
                  <a:lnTo>
                    <a:pt x="26631" y="588098"/>
                  </a:lnTo>
                  <a:lnTo>
                    <a:pt x="45707" y="635736"/>
                  </a:lnTo>
                  <a:lnTo>
                    <a:pt x="70015" y="680199"/>
                  </a:lnTo>
                  <a:lnTo>
                    <a:pt x="99187" y="721106"/>
                  </a:lnTo>
                  <a:lnTo>
                    <a:pt x="114427" y="738124"/>
                  </a:lnTo>
                  <a:lnTo>
                    <a:pt x="185674" y="666877"/>
                  </a:lnTo>
                  <a:close/>
                </a:path>
                <a:path extrusionOk="0" h="880744" w="899795">
                  <a:moveTo>
                    <a:pt x="189611" y="209550"/>
                  </a:moveTo>
                  <a:lnTo>
                    <a:pt x="121285" y="141224"/>
                  </a:lnTo>
                  <a:lnTo>
                    <a:pt x="105283" y="159004"/>
                  </a:lnTo>
                  <a:lnTo>
                    <a:pt x="74422" y="201129"/>
                  </a:lnTo>
                  <a:lnTo>
                    <a:pt x="48272" y="246595"/>
                  </a:lnTo>
                  <a:lnTo>
                    <a:pt x="27241" y="295021"/>
                  </a:lnTo>
                  <a:lnTo>
                    <a:pt x="11734" y="346011"/>
                  </a:lnTo>
                  <a:lnTo>
                    <a:pt x="2159" y="399161"/>
                  </a:lnTo>
                  <a:lnTo>
                    <a:pt x="0" y="428371"/>
                  </a:lnTo>
                  <a:lnTo>
                    <a:pt x="96266" y="426466"/>
                  </a:lnTo>
                  <a:lnTo>
                    <a:pt x="97536" y="407670"/>
                  </a:lnTo>
                  <a:lnTo>
                    <a:pt x="107645" y="356577"/>
                  </a:lnTo>
                  <a:lnTo>
                    <a:pt x="124853" y="308229"/>
                  </a:lnTo>
                  <a:lnTo>
                    <a:pt x="148551" y="263232"/>
                  </a:lnTo>
                  <a:lnTo>
                    <a:pt x="178181" y="222123"/>
                  </a:lnTo>
                  <a:lnTo>
                    <a:pt x="189611" y="209550"/>
                  </a:lnTo>
                  <a:close/>
                </a:path>
                <a:path extrusionOk="0" h="880744" w="899795">
                  <a:moveTo>
                    <a:pt x="430784" y="774319"/>
                  </a:moveTo>
                  <a:lnTo>
                    <a:pt x="361302" y="765683"/>
                  </a:lnTo>
                  <a:lnTo>
                    <a:pt x="313664" y="750455"/>
                  </a:lnTo>
                  <a:lnTo>
                    <a:pt x="269621" y="728535"/>
                  </a:lnTo>
                  <a:lnTo>
                    <a:pt x="229743" y="700532"/>
                  </a:lnTo>
                  <a:lnTo>
                    <a:pt x="217678" y="689610"/>
                  </a:lnTo>
                  <a:lnTo>
                    <a:pt x="146050" y="761238"/>
                  </a:lnTo>
                  <a:lnTo>
                    <a:pt x="207289" y="809891"/>
                  </a:lnTo>
                  <a:lnTo>
                    <a:pt x="251193" y="834555"/>
                  </a:lnTo>
                  <a:lnTo>
                    <a:pt x="298208" y="853909"/>
                  </a:lnTo>
                  <a:lnTo>
                    <a:pt x="347992" y="867575"/>
                  </a:lnTo>
                  <a:lnTo>
                    <a:pt x="400177" y="875157"/>
                  </a:lnTo>
                  <a:lnTo>
                    <a:pt x="428752" y="875919"/>
                  </a:lnTo>
                  <a:lnTo>
                    <a:pt x="430784" y="774319"/>
                  </a:lnTo>
                  <a:close/>
                </a:path>
                <a:path extrusionOk="0" h="880744" w="899795">
                  <a:moveTo>
                    <a:pt x="432181" y="0"/>
                  </a:moveTo>
                  <a:lnTo>
                    <a:pt x="351104" y="11722"/>
                  </a:lnTo>
                  <a:lnTo>
                    <a:pt x="300723" y="27406"/>
                  </a:lnTo>
                  <a:lnTo>
                    <a:pt x="252869" y="48691"/>
                  </a:lnTo>
                  <a:lnTo>
                    <a:pt x="207949" y="75171"/>
                  </a:lnTo>
                  <a:lnTo>
                    <a:pt x="166370" y="106426"/>
                  </a:lnTo>
                  <a:lnTo>
                    <a:pt x="144653" y="126492"/>
                  </a:lnTo>
                  <a:lnTo>
                    <a:pt x="213360" y="195072"/>
                  </a:lnTo>
                  <a:lnTo>
                    <a:pt x="225806" y="183642"/>
                  </a:lnTo>
                  <a:lnTo>
                    <a:pt x="266915" y="154025"/>
                  </a:lnTo>
                  <a:lnTo>
                    <a:pt x="311950" y="130327"/>
                  </a:lnTo>
                  <a:lnTo>
                    <a:pt x="360299" y="113118"/>
                  </a:lnTo>
                  <a:lnTo>
                    <a:pt x="411353" y="102997"/>
                  </a:lnTo>
                  <a:lnTo>
                    <a:pt x="430149" y="101727"/>
                  </a:lnTo>
                  <a:lnTo>
                    <a:pt x="432181" y="0"/>
                  </a:lnTo>
                  <a:close/>
                </a:path>
                <a:path extrusionOk="0" h="880744" w="899795">
                  <a:moveTo>
                    <a:pt x="754634" y="754253"/>
                  </a:moveTo>
                  <a:lnTo>
                    <a:pt x="685927" y="685673"/>
                  </a:lnTo>
                  <a:lnTo>
                    <a:pt x="673481" y="697103"/>
                  </a:lnTo>
                  <a:lnTo>
                    <a:pt x="632358" y="726732"/>
                  </a:lnTo>
                  <a:lnTo>
                    <a:pt x="587324" y="750430"/>
                  </a:lnTo>
                  <a:lnTo>
                    <a:pt x="538975" y="767638"/>
                  </a:lnTo>
                  <a:lnTo>
                    <a:pt x="487934" y="777748"/>
                  </a:lnTo>
                  <a:lnTo>
                    <a:pt x="469138" y="779018"/>
                  </a:lnTo>
                  <a:lnTo>
                    <a:pt x="467106" y="880745"/>
                  </a:lnTo>
                  <a:lnTo>
                    <a:pt x="548170" y="869035"/>
                  </a:lnTo>
                  <a:lnTo>
                    <a:pt x="598551" y="853351"/>
                  </a:lnTo>
                  <a:lnTo>
                    <a:pt x="646404" y="832065"/>
                  </a:lnTo>
                  <a:lnTo>
                    <a:pt x="691324" y="805586"/>
                  </a:lnTo>
                  <a:lnTo>
                    <a:pt x="732917" y="774319"/>
                  </a:lnTo>
                  <a:lnTo>
                    <a:pt x="754634" y="754253"/>
                  </a:lnTo>
                  <a:close/>
                </a:path>
                <a:path extrusionOk="0" h="880744" w="899795">
                  <a:moveTo>
                    <a:pt x="894334" y="425069"/>
                  </a:moveTo>
                  <a:lnTo>
                    <a:pt x="886104" y="343065"/>
                  </a:lnTo>
                  <a:lnTo>
                    <a:pt x="872642" y="292658"/>
                  </a:lnTo>
                  <a:lnTo>
                    <a:pt x="853567" y="245021"/>
                  </a:lnTo>
                  <a:lnTo>
                    <a:pt x="829259" y="200558"/>
                  </a:lnTo>
                  <a:lnTo>
                    <a:pt x="800100" y="159639"/>
                  </a:lnTo>
                  <a:lnTo>
                    <a:pt x="784860" y="142621"/>
                  </a:lnTo>
                  <a:lnTo>
                    <a:pt x="713613" y="213868"/>
                  </a:lnTo>
                  <a:lnTo>
                    <a:pt x="724535" y="225933"/>
                  </a:lnTo>
                  <a:lnTo>
                    <a:pt x="752513" y="265849"/>
                  </a:lnTo>
                  <a:lnTo>
                    <a:pt x="774395" y="309930"/>
                  </a:lnTo>
                  <a:lnTo>
                    <a:pt x="789622" y="357619"/>
                  </a:lnTo>
                  <a:lnTo>
                    <a:pt x="797687" y="408305"/>
                  </a:lnTo>
                  <a:lnTo>
                    <a:pt x="798195" y="426974"/>
                  </a:lnTo>
                  <a:lnTo>
                    <a:pt x="894334" y="425069"/>
                  </a:lnTo>
                  <a:close/>
                </a:path>
                <a:path extrusionOk="0" h="880744" w="899795">
                  <a:moveTo>
                    <a:pt x="899287" y="452374"/>
                  </a:moveTo>
                  <a:lnTo>
                    <a:pt x="803021" y="454279"/>
                  </a:lnTo>
                  <a:lnTo>
                    <a:pt x="801751" y="473202"/>
                  </a:lnTo>
                  <a:lnTo>
                    <a:pt x="791629" y="524230"/>
                  </a:lnTo>
                  <a:lnTo>
                    <a:pt x="774420" y="572541"/>
                  </a:lnTo>
                  <a:lnTo>
                    <a:pt x="750722" y="617524"/>
                  </a:lnTo>
                  <a:lnTo>
                    <a:pt x="721106" y="658622"/>
                  </a:lnTo>
                  <a:lnTo>
                    <a:pt x="709676" y="671195"/>
                  </a:lnTo>
                  <a:lnTo>
                    <a:pt x="778002" y="739521"/>
                  </a:lnTo>
                  <a:lnTo>
                    <a:pt x="824852" y="679691"/>
                  </a:lnTo>
                  <a:lnTo>
                    <a:pt x="851001" y="634187"/>
                  </a:lnTo>
                  <a:lnTo>
                    <a:pt x="872032" y="585736"/>
                  </a:lnTo>
                  <a:lnTo>
                    <a:pt x="887539" y="534746"/>
                  </a:lnTo>
                  <a:lnTo>
                    <a:pt x="897128" y="481584"/>
                  </a:lnTo>
                  <a:lnTo>
                    <a:pt x="899287" y="452374"/>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44" name="Google Shape;944;p22"/>
            <p:cNvPicPr preferRelativeResize="0"/>
            <p:nvPr/>
          </p:nvPicPr>
          <p:blipFill rotWithShape="1">
            <a:blip r:embed="rId11">
              <a:alphaModFix/>
            </a:blip>
            <a:srcRect b="0" l="0" r="0" t="0"/>
            <a:stretch/>
          </p:blipFill>
          <p:spPr>
            <a:xfrm>
              <a:off x="8039100" y="2395220"/>
              <a:ext cx="759459" cy="756919"/>
            </a:xfrm>
            <a:prstGeom prst="rect">
              <a:avLst/>
            </a:prstGeom>
            <a:noFill/>
            <a:ln>
              <a:noFill/>
            </a:ln>
          </p:spPr>
        </p:pic>
        <p:pic>
          <p:nvPicPr>
            <p:cNvPr id="945" name="Google Shape;945;p22"/>
            <p:cNvPicPr preferRelativeResize="0"/>
            <p:nvPr/>
          </p:nvPicPr>
          <p:blipFill rotWithShape="1">
            <a:blip r:embed="rId12">
              <a:alphaModFix/>
            </a:blip>
            <a:srcRect b="0" l="0" r="0" t="0"/>
            <a:stretch/>
          </p:blipFill>
          <p:spPr>
            <a:xfrm>
              <a:off x="7914640" y="2321560"/>
              <a:ext cx="1003553" cy="983234"/>
            </a:xfrm>
            <a:prstGeom prst="rect">
              <a:avLst/>
            </a:prstGeom>
            <a:noFill/>
            <a:ln>
              <a:noFill/>
            </a:ln>
          </p:spPr>
        </p:pic>
        <p:sp>
          <p:nvSpPr>
            <p:cNvPr id="946" name="Google Shape;946;p22"/>
            <p:cNvSpPr/>
            <p:nvPr/>
          </p:nvSpPr>
          <p:spPr>
            <a:xfrm>
              <a:off x="8435467" y="2327782"/>
              <a:ext cx="285115" cy="186690"/>
            </a:xfrm>
            <a:custGeom>
              <a:rect b="b" l="l" r="r" t="t"/>
              <a:pathLst>
                <a:path extrusionOk="0" h="186689" w="285115">
                  <a:moveTo>
                    <a:pt x="2031" y="0"/>
                  </a:moveTo>
                  <a:lnTo>
                    <a:pt x="0" y="101726"/>
                  </a:lnTo>
                  <a:lnTo>
                    <a:pt x="18796" y="102362"/>
                  </a:lnTo>
                  <a:lnTo>
                    <a:pt x="69470" y="110361"/>
                  </a:lnTo>
                  <a:lnTo>
                    <a:pt x="117109" y="125587"/>
                  </a:lnTo>
                  <a:lnTo>
                    <a:pt x="161153" y="147456"/>
                  </a:lnTo>
                  <a:lnTo>
                    <a:pt x="201040" y="175387"/>
                  </a:lnTo>
                  <a:lnTo>
                    <a:pt x="213105" y="186308"/>
                  </a:lnTo>
                  <a:lnTo>
                    <a:pt x="284733" y="114807"/>
                  </a:lnTo>
                  <a:lnTo>
                    <a:pt x="223489" y="66051"/>
                  </a:lnTo>
                  <a:lnTo>
                    <a:pt x="179598" y="41415"/>
                  </a:lnTo>
                  <a:lnTo>
                    <a:pt x="132598" y="22094"/>
                  </a:lnTo>
                  <a:lnTo>
                    <a:pt x="82854" y="8462"/>
                  </a:lnTo>
                  <a:lnTo>
                    <a:pt x="30733" y="888"/>
                  </a:lnTo>
                  <a:lnTo>
                    <a:pt x="2031" y="0"/>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7" name="Google Shape;947;p22"/>
            <p:cNvSpPr/>
            <p:nvPr/>
          </p:nvSpPr>
          <p:spPr>
            <a:xfrm>
              <a:off x="8680577" y="2465704"/>
              <a:ext cx="180975" cy="284480"/>
            </a:xfrm>
            <a:custGeom>
              <a:rect b="b" l="l" r="r" t="t"/>
              <a:pathLst>
                <a:path extrusionOk="0" h="284480" w="180975">
                  <a:moveTo>
                    <a:pt x="71247" y="0"/>
                  </a:moveTo>
                  <a:lnTo>
                    <a:pt x="0" y="71120"/>
                  </a:lnTo>
                  <a:lnTo>
                    <a:pt x="10922" y="83185"/>
                  </a:lnTo>
                  <a:lnTo>
                    <a:pt x="38925" y="123092"/>
                  </a:lnTo>
                  <a:lnTo>
                    <a:pt x="60832" y="167179"/>
                  </a:lnTo>
                  <a:lnTo>
                    <a:pt x="76073" y="214862"/>
                  </a:lnTo>
                  <a:lnTo>
                    <a:pt x="84074" y="265557"/>
                  </a:lnTo>
                  <a:lnTo>
                    <a:pt x="84581" y="284353"/>
                  </a:lnTo>
                  <a:lnTo>
                    <a:pt x="180721" y="282321"/>
                  </a:lnTo>
                  <a:lnTo>
                    <a:pt x="172493" y="200385"/>
                  </a:lnTo>
                  <a:lnTo>
                    <a:pt x="159035" y="149971"/>
                  </a:lnTo>
                  <a:lnTo>
                    <a:pt x="139963" y="102362"/>
                  </a:lnTo>
                  <a:lnTo>
                    <a:pt x="115654" y="57922"/>
                  </a:lnTo>
                  <a:lnTo>
                    <a:pt x="86487" y="17018"/>
                  </a:lnTo>
                  <a:lnTo>
                    <a:pt x="71247"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8" name="Google Shape;948;p22"/>
            <p:cNvSpPr/>
            <p:nvPr/>
          </p:nvSpPr>
          <p:spPr>
            <a:xfrm>
              <a:off x="7967091" y="2322956"/>
              <a:ext cx="899160" cy="881380"/>
            </a:xfrm>
            <a:custGeom>
              <a:rect b="b" l="l" r="r" t="t"/>
              <a:pathLst>
                <a:path extrusionOk="0" h="881380" w="899159">
                  <a:moveTo>
                    <a:pt x="185547" y="667004"/>
                  </a:moveTo>
                  <a:lnTo>
                    <a:pt x="146685" y="615035"/>
                  </a:lnTo>
                  <a:lnTo>
                    <a:pt x="124802" y="570953"/>
                  </a:lnTo>
                  <a:lnTo>
                    <a:pt x="109537" y="523265"/>
                  </a:lnTo>
                  <a:lnTo>
                    <a:pt x="101473" y="472567"/>
                  </a:lnTo>
                  <a:lnTo>
                    <a:pt x="100965" y="453771"/>
                  </a:lnTo>
                  <a:lnTo>
                    <a:pt x="4826" y="455803"/>
                  </a:lnTo>
                  <a:lnTo>
                    <a:pt x="13106" y="537806"/>
                  </a:lnTo>
                  <a:lnTo>
                    <a:pt x="26530" y="588187"/>
                  </a:lnTo>
                  <a:lnTo>
                    <a:pt x="45580" y="635774"/>
                  </a:lnTo>
                  <a:lnTo>
                    <a:pt x="69888" y="680212"/>
                  </a:lnTo>
                  <a:lnTo>
                    <a:pt x="99060" y="721106"/>
                  </a:lnTo>
                  <a:lnTo>
                    <a:pt x="114300" y="738251"/>
                  </a:lnTo>
                  <a:lnTo>
                    <a:pt x="185547" y="667004"/>
                  </a:lnTo>
                  <a:close/>
                </a:path>
                <a:path extrusionOk="0" h="881380" w="899159">
                  <a:moveTo>
                    <a:pt x="189484" y="209677"/>
                  </a:moveTo>
                  <a:lnTo>
                    <a:pt x="121158" y="141351"/>
                  </a:lnTo>
                  <a:lnTo>
                    <a:pt x="105283" y="159004"/>
                  </a:lnTo>
                  <a:lnTo>
                    <a:pt x="74358" y="201142"/>
                  </a:lnTo>
                  <a:lnTo>
                    <a:pt x="48171" y="246646"/>
                  </a:lnTo>
                  <a:lnTo>
                    <a:pt x="27127" y="295109"/>
                  </a:lnTo>
                  <a:lnTo>
                    <a:pt x="11607" y="346125"/>
                  </a:lnTo>
                  <a:lnTo>
                    <a:pt x="2032" y="399288"/>
                  </a:lnTo>
                  <a:lnTo>
                    <a:pt x="0" y="428498"/>
                  </a:lnTo>
                  <a:lnTo>
                    <a:pt x="96139" y="426466"/>
                  </a:lnTo>
                  <a:lnTo>
                    <a:pt x="97409" y="407670"/>
                  </a:lnTo>
                  <a:lnTo>
                    <a:pt x="107518" y="356628"/>
                  </a:lnTo>
                  <a:lnTo>
                    <a:pt x="124726" y="308292"/>
                  </a:lnTo>
                  <a:lnTo>
                    <a:pt x="148424" y="263296"/>
                  </a:lnTo>
                  <a:lnTo>
                    <a:pt x="178054" y="222250"/>
                  </a:lnTo>
                  <a:lnTo>
                    <a:pt x="189484" y="209677"/>
                  </a:lnTo>
                  <a:close/>
                </a:path>
                <a:path extrusionOk="0" h="881380" w="899159">
                  <a:moveTo>
                    <a:pt x="430657" y="774319"/>
                  </a:moveTo>
                  <a:lnTo>
                    <a:pt x="361175" y="765746"/>
                  </a:lnTo>
                  <a:lnTo>
                    <a:pt x="313537" y="750481"/>
                  </a:lnTo>
                  <a:lnTo>
                    <a:pt x="269494" y="728599"/>
                  </a:lnTo>
                  <a:lnTo>
                    <a:pt x="229616" y="700659"/>
                  </a:lnTo>
                  <a:lnTo>
                    <a:pt x="217551" y="689737"/>
                  </a:lnTo>
                  <a:lnTo>
                    <a:pt x="145923" y="761238"/>
                  </a:lnTo>
                  <a:lnTo>
                    <a:pt x="207225" y="810006"/>
                  </a:lnTo>
                  <a:lnTo>
                    <a:pt x="251091" y="834631"/>
                  </a:lnTo>
                  <a:lnTo>
                    <a:pt x="298094" y="853960"/>
                  </a:lnTo>
                  <a:lnTo>
                    <a:pt x="347865" y="867587"/>
                  </a:lnTo>
                  <a:lnTo>
                    <a:pt x="400050" y="875157"/>
                  </a:lnTo>
                  <a:lnTo>
                    <a:pt x="428625" y="876046"/>
                  </a:lnTo>
                  <a:lnTo>
                    <a:pt x="430657" y="774319"/>
                  </a:lnTo>
                  <a:close/>
                </a:path>
                <a:path extrusionOk="0" h="881380" w="899159">
                  <a:moveTo>
                    <a:pt x="432181" y="0"/>
                  </a:moveTo>
                  <a:lnTo>
                    <a:pt x="350977" y="11849"/>
                  </a:lnTo>
                  <a:lnTo>
                    <a:pt x="300596" y="27533"/>
                  </a:lnTo>
                  <a:lnTo>
                    <a:pt x="252742" y="48818"/>
                  </a:lnTo>
                  <a:lnTo>
                    <a:pt x="207822" y="75298"/>
                  </a:lnTo>
                  <a:lnTo>
                    <a:pt x="166243" y="106553"/>
                  </a:lnTo>
                  <a:lnTo>
                    <a:pt x="144526" y="126492"/>
                  </a:lnTo>
                  <a:lnTo>
                    <a:pt x="213233" y="195199"/>
                  </a:lnTo>
                  <a:lnTo>
                    <a:pt x="225679" y="183769"/>
                  </a:lnTo>
                  <a:lnTo>
                    <a:pt x="266788" y="154152"/>
                  </a:lnTo>
                  <a:lnTo>
                    <a:pt x="311823" y="130454"/>
                  </a:lnTo>
                  <a:lnTo>
                    <a:pt x="360172" y="113245"/>
                  </a:lnTo>
                  <a:lnTo>
                    <a:pt x="411226" y="103124"/>
                  </a:lnTo>
                  <a:lnTo>
                    <a:pt x="430022" y="101727"/>
                  </a:lnTo>
                  <a:lnTo>
                    <a:pt x="432181" y="0"/>
                  </a:lnTo>
                  <a:close/>
                </a:path>
                <a:path extrusionOk="0" h="881380" w="899159">
                  <a:moveTo>
                    <a:pt x="754507" y="754380"/>
                  </a:moveTo>
                  <a:lnTo>
                    <a:pt x="685800" y="685673"/>
                  </a:lnTo>
                  <a:lnTo>
                    <a:pt x="673354" y="697103"/>
                  </a:lnTo>
                  <a:lnTo>
                    <a:pt x="632244" y="726744"/>
                  </a:lnTo>
                  <a:lnTo>
                    <a:pt x="587235" y="750481"/>
                  </a:lnTo>
                  <a:lnTo>
                    <a:pt x="538899" y="767689"/>
                  </a:lnTo>
                  <a:lnTo>
                    <a:pt x="487807" y="777748"/>
                  </a:lnTo>
                  <a:lnTo>
                    <a:pt x="469011" y="779145"/>
                  </a:lnTo>
                  <a:lnTo>
                    <a:pt x="466979" y="880872"/>
                  </a:lnTo>
                  <a:lnTo>
                    <a:pt x="548093" y="869111"/>
                  </a:lnTo>
                  <a:lnTo>
                    <a:pt x="598487" y="853414"/>
                  </a:lnTo>
                  <a:lnTo>
                    <a:pt x="646341" y="832129"/>
                  </a:lnTo>
                  <a:lnTo>
                    <a:pt x="691273" y="805637"/>
                  </a:lnTo>
                  <a:lnTo>
                    <a:pt x="732917" y="774319"/>
                  </a:lnTo>
                  <a:lnTo>
                    <a:pt x="754507" y="754380"/>
                  </a:lnTo>
                  <a:close/>
                </a:path>
                <a:path extrusionOk="0" h="881380" w="899159">
                  <a:moveTo>
                    <a:pt x="899160" y="452374"/>
                  </a:moveTo>
                  <a:lnTo>
                    <a:pt x="803021" y="454406"/>
                  </a:lnTo>
                  <a:lnTo>
                    <a:pt x="801624" y="473202"/>
                  </a:lnTo>
                  <a:lnTo>
                    <a:pt x="791502" y="524256"/>
                  </a:lnTo>
                  <a:lnTo>
                    <a:pt x="774293" y="572604"/>
                  </a:lnTo>
                  <a:lnTo>
                    <a:pt x="750595" y="617639"/>
                  </a:lnTo>
                  <a:lnTo>
                    <a:pt x="720979" y="658749"/>
                  </a:lnTo>
                  <a:lnTo>
                    <a:pt x="709549" y="671195"/>
                  </a:lnTo>
                  <a:lnTo>
                    <a:pt x="777875" y="739521"/>
                  </a:lnTo>
                  <a:lnTo>
                    <a:pt x="824776" y="679754"/>
                  </a:lnTo>
                  <a:lnTo>
                    <a:pt x="850925" y="634288"/>
                  </a:lnTo>
                  <a:lnTo>
                    <a:pt x="871943" y="585851"/>
                  </a:lnTo>
                  <a:lnTo>
                    <a:pt x="887425" y="534873"/>
                  </a:lnTo>
                  <a:lnTo>
                    <a:pt x="897001" y="481711"/>
                  </a:lnTo>
                  <a:lnTo>
                    <a:pt x="899160" y="452374"/>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49" name="Google Shape;949;p22"/>
            <p:cNvPicPr preferRelativeResize="0"/>
            <p:nvPr/>
          </p:nvPicPr>
          <p:blipFill rotWithShape="1">
            <a:blip r:embed="rId13">
              <a:alphaModFix/>
            </a:blip>
            <a:srcRect b="0" l="0" r="0" t="0"/>
            <a:stretch/>
          </p:blipFill>
          <p:spPr>
            <a:xfrm>
              <a:off x="8067040" y="4094479"/>
              <a:ext cx="756919" cy="759459"/>
            </a:xfrm>
            <a:prstGeom prst="rect">
              <a:avLst/>
            </a:prstGeom>
            <a:noFill/>
            <a:ln>
              <a:noFill/>
            </a:ln>
          </p:spPr>
        </p:pic>
        <p:pic>
          <p:nvPicPr>
            <p:cNvPr id="950" name="Google Shape;950;p22"/>
            <p:cNvPicPr preferRelativeResize="0"/>
            <p:nvPr/>
          </p:nvPicPr>
          <p:blipFill rotWithShape="1">
            <a:blip r:embed="rId14">
              <a:alphaModFix/>
            </a:blip>
            <a:srcRect b="0" l="0" r="0" t="0"/>
            <a:stretch/>
          </p:blipFill>
          <p:spPr>
            <a:xfrm>
              <a:off x="7940040" y="4020820"/>
              <a:ext cx="1003553" cy="985774"/>
            </a:xfrm>
            <a:prstGeom prst="rect">
              <a:avLst/>
            </a:prstGeom>
            <a:noFill/>
            <a:ln>
              <a:noFill/>
            </a:ln>
          </p:spPr>
        </p:pic>
        <p:sp>
          <p:nvSpPr>
            <p:cNvPr id="951" name="Google Shape;951;p22"/>
            <p:cNvSpPr/>
            <p:nvPr/>
          </p:nvSpPr>
          <p:spPr>
            <a:xfrm>
              <a:off x="8462391" y="4029075"/>
              <a:ext cx="426084" cy="422275"/>
            </a:xfrm>
            <a:custGeom>
              <a:rect b="b" l="l" r="r" t="t"/>
              <a:pathLst>
                <a:path extrusionOk="0" h="422275" w="426084">
                  <a:moveTo>
                    <a:pt x="284734" y="114808"/>
                  </a:moveTo>
                  <a:lnTo>
                    <a:pt x="223532" y="66052"/>
                  </a:lnTo>
                  <a:lnTo>
                    <a:pt x="179641" y="41427"/>
                  </a:lnTo>
                  <a:lnTo>
                    <a:pt x="132626" y="22098"/>
                  </a:lnTo>
                  <a:lnTo>
                    <a:pt x="82854" y="8470"/>
                  </a:lnTo>
                  <a:lnTo>
                    <a:pt x="30734" y="889"/>
                  </a:lnTo>
                  <a:lnTo>
                    <a:pt x="2159" y="0"/>
                  </a:lnTo>
                  <a:lnTo>
                    <a:pt x="0" y="101727"/>
                  </a:lnTo>
                  <a:lnTo>
                    <a:pt x="18796" y="102362"/>
                  </a:lnTo>
                  <a:lnTo>
                    <a:pt x="69481" y="110363"/>
                  </a:lnTo>
                  <a:lnTo>
                    <a:pt x="117170" y="125590"/>
                  </a:lnTo>
                  <a:lnTo>
                    <a:pt x="161251" y="147459"/>
                  </a:lnTo>
                  <a:lnTo>
                    <a:pt x="201168" y="175387"/>
                  </a:lnTo>
                  <a:lnTo>
                    <a:pt x="213233" y="186309"/>
                  </a:lnTo>
                  <a:lnTo>
                    <a:pt x="284734" y="114808"/>
                  </a:lnTo>
                  <a:close/>
                </a:path>
                <a:path extrusionOk="0" h="422275" w="426084">
                  <a:moveTo>
                    <a:pt x="425958" y="420243"/>
                  </a:moveTo>
                  <a:lnTo>
                    <a:pt x="417614" y="338366"/>
                  </a:lnTo>
                  <a:lnTo>
                    <a:pt x="404177" y="287959"/>
                  </a:lnTo>
                  <a:lnTo>
                    <a:pt x="385127" y="240322"/>
                  </a:lnTo>
                  <a:lnTo>
                    <a:pt x="360807" y="195859"/>
                  </a:lnTo>
                  <a:lnTo>
                    <a:pt x="331597" y="154940"/>
                  </a:lnTo>
                  <a:lnTo>
                    <a:pt x="316357" y="137922"/>
                  </a:lnTo>
                  <a:lnTo>
                    <a:pt x="245110" y="209042"/>
                  </a:lnTo>
                  <a:lnTo>
                    <a:pt x="256032" y="221107"/>
                  </a:lnTo>
                  <a:lnTo>
                    <a:pt x="284022" y="261073"/>
                  </a:lnTo>
                  <a:lnTo>
                    <a:pt x="305943" y="305155"/>
                  </a:lnTo>
                  <a:lnTo>
                    <a:pt x="321183" y="352806"/>
                  </a:lnTo>
                  <a:lnTo>
                    <a:pt x="329184" y="403479"/>
                  </a:lnTo>
                  <a:lnTo>
                    <a:pt x="329819" y="422275"/>
                  </a:lnTo>
                  <a:lnTo>
                    <a:pt x="425958" y="420243"/>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2" name="Google Shape;952;p22"/>
            <p:cNvSpPr/>
            <p:nvPr/>
          </p:nvSpPr>
          <p:spPr>
            <a:xfrm>
              <a:off x="8703564" y="4476750"/>
              <a:ext cx="189865" cy="287655"/>
            </a:xfrm>
            <a:custGeom>
              <a:rect b="b" l="l" r="r" t="t"/>
              <a:pathLst>
                <a:path extrusionOk="0" h="287654" w="189865">
                  <a:moveTo>
                    <a:pt x="189610" y="0"/>
                  </a:moveTo>
                  <a:lnTo>
                    <a:pt x="93471" y="1905"/>
                  </a:lnTo>
                  <a:lnTo>
                    <a:pt x="92075" y="20700"/>
                  </a:lnTo>
                  <a:lnTo>
                    <a:pt x="82010" y="71802"/>
                  </a:lnTo>
                  <a:lnTo>
                    <a:pt x="64801" y="120142"/>
                  </a:lnTo>
                  <a:lnTo>
                    <a:pt x="41068" y="165147"/>
                  </a:lnTo>
                  <a:lnTo>
                    <a:pt x="11429" y="206248"/>
                  </a:lnTo>
                  <a:lnTo>
                    <a:pt x="0" y="218694"/>
                  </a:lnTo>
                  <a:lnTo>
                    <a:pt x="68325" y="287147"/>
                  </a:lnTo>
                  <a:lnTo>
                    <a:pt x="115231" y="227248"/>
                  </a:lnTo>
                  <a:lnTo>
                    <a:pt x="141392" y="181777"/>
                  </a:lnTo>
                  <a:lnTo>
                    <a:pt x="162426" y="133350"/>
                  </a:lnTo>
                  <a:lnTo>
                    <a:pt x="177950" y="82362"/>
                  </a:lnTo>
                  <a:lnTo>
                    <a:pt x="187578" y="29210"/>
                  </a:lnTo>
                  <a:lnTo>
                    <a:pt x="18961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3" name="Google Shape;953;p22"/>
            <p:cNvSpPr/>
            <p:nvPr/>
          </p:nvSpPr>
          <p:spPr>
            <a:xfrm>
              <a:off x="7994015" y="4024375"/>
              <a:ext cx="755015" cy="880744"/>
            </a:xfrm>
            <a:custGeom>
              <a:rect b="b" l="l" r="r" t="t"/>
              <a:pathLst>
                <a:path extrusionOk="0" h="880745" w="755015">
                  <a:moveTo>
                    <a:pt x="185547" y="666877"/>
                  </a:moveTo>
                  <a:lnTo>
                    <a:pt x="146685" y="614908"/>
                  </a:lnTo>
                  <a:lnTo>
                    <a:pt x="124815" y="570826"/>
                  </a:lnTo>
                  <a:lnTo>
                    <a:pt x="109588" y="523138"/>
                  </a:lnTo>
                  <a:lnTo>
                    <a:pt x="101600" y="472440"/>
                  </a:lnTo>
                  <a:lnTo>
                    <a:pt x="100965" y="453644"/>
                  </a:lnTo>
                  <a:lnTo>
                    <a:pt x="4826" y="455676"/>
                  </a:lnTo>
                  <a:lnTo>
                    <a:pt x="13119" y="537692"/>
                  </a:lnTo>
                  <a:lnTo>
                    <a:pt x="26543" y="588098"/>
                  </a:lnTo>
                  <a:lnTo>
                    <a:pt x="45618" y="635698"/>
                  </a:lnTo>
                  <a:lnTo>
                    <a:pt x="69951" y="680135"/>
                  </a:lnTo>
                  <a:lnTo>
                    <a:pt x="99187" y="720979"/>
                  </a:lnTo>
                  <a:lnTo>
                    <a:pt x="114427" y="738124"/>
                  </a:lnTo>
                  <a:lnTo>
                    <a:pt x="185547" y="666877"/>
                  </a:lnTo>
                  <a:close/>
                </a:path>
                <a:path extrusionOk="0" h="880745" w="755015">
                  <a:moveTo>
                    <a:pt x="189484" y="209550"/>
                  </a:moveTo>
                  <a:lnTo>
                    <a:pt x="121158" y="141224"/>
                  </a:lnTo>
                  <a:lnTo>
                    <a:pt x="105283" y="158877"/>
                  </a:lnTo>
                  <a:lnTo>
                    <a:pt x="74371" y="201015"/>
                  </a:lnTo>
                  <a:lnTo>
                    <a:pt x="48209" y="246519"/>
                  </a:lnTo>
                  <a:lnTo>
                    <a:pt x="27178" y="294982"/>
                  </a:lnTo>
                  <a:lnTo>
                    <a:pt x="11658" y="345998"/>
                  </a:lnTo>
                  <a:lnTo>
                    <a:pt x="2032" y="399161"/>
                  </a:lnTo>
                  <a:lnTo>
                    <a:pt x="0" y="428371"/>
                  </a:lnTo>
                  <a:lnTo>
                    <a:pt x="96139" y="426339"/>
                  </a:lnTo>
                  <a:lnTo>
                    <a:pt x="97409" y="407543"/>
                  </a:lnTo>
                  <a:lnTo>
                    <a:pt x="107543" y="356501"/>
                  </a:lnTo>
                  <a:lnTo>
                    <a:pt x="124777" y="308165"/>
                  </a:lnTo>
                  <a:lnTo>
                    <a:pt x="148475" y="263169"/>
                  </a:lnTo>
                  <a:lnTo>
                    <a:pt x="178054" y="222123"/>
                  </a:lnTo>
                  <a:lnTo>
                    <a:pt x="189484" y="209550"/>
                  </a:lnTo>
                  <a:close/>
                </a:path>
                <a:path extrusionOk="0" h="880745" w="755015">
                  <a:moveTo>
                    <a:pt x="430784" y="774192"/>
                  </a:moveTo>
                  <a:lnTo>
                    <a:pt x="361289" y="765619"/>
                  </a:lnTo>
                  <a:lnTo>
                    <a:pt x="313601" y="750354"/>
                  </a:lnTo>
                  <a:lnTo>
                    <a:pt x="269519" y="728472"/>
                  </a:lnTo>
                  <a:lnTo>
                    <a:pt x="229616" y="700532"/>
                  </a:lnTo>
                  <a:lnTo>
                    <a:pt x="217551" y="689610"/>
                  </a:lnTo>
                  <a:lnTo>
                    <a:pt x="146050" y="761111"/>
                  </a:lnTo>
                  <a:lnTo>
                    <a:pt x="207238" y="809891"/>
                  </a:lnTo>
                  <a:lnTo>
                    <a:pt x="251129" y="834542"/>
                  </a:lnTo>
                  <a:lnTo>
                    <a:pt x="298145" y="853884"/>
                  </a:lnTo>
                  <a:lnTo>
                    <a:pt x="347916" y="867511"/>
                  </a:lnTo>
                  <a:lnTo>
                    <a:pt x="400050" y="875030"/>
                  </a:lnTo>
                  <a:lnTo>
                    <a:pt x="428625" y="875919"/>
                  </a:lnTo>
                  <a:lnTo>
                    <a:pt x="430784" y="774192"/>
                  </a:lnTo>
                  <a:close/>
                </a:path>
                <a:path extrusionOk="0" h="880745" w="755015">
                  <a:moveTo>
                    <a:pt x="432181" y="0"/>
                  </a:moveTo>
                  <a:lnTo>
                    <a:pt x="350989" y="11722"/>
                  </a:lnTo>
                  <a:lnTo>
                    <a:pt x="300634" y="27406"/>
                  </a:lnTo>
                  <a:lnTo>
                    <a:pt x="252793" y="48691"/>
                  </a:lnTo>
                  <a:lnTo>
                    <a:pt x="207873" y="75171"/>
                  </a:lnTo>
                  <a:lnTo>
                    <a:pt x="166243" y="106426"/>
                  </a:lnTo>
                  <a:lnTo>
                    <a:pt x="144526" y="126365"/>
                  </a:lnTo>
                  <a:lnTo>
                    <a:pt x="213233" y="195072"/>
                  </a:lnTo>
                  <a:lnTo>
                    <a:pt x="225806" y="183642"/>
                  </a:lnTo>
                  <a:lnTo>
                    <a:pt x="266839" y="154025"/>
                  </a:lnTo>
                  <a:lnTo>
                    <a:pt x="311848" y="130327"/>
                  </a:lnTo>
                  <a:lnTo>
                    <a:pt x="360172" y="113118"/>
                  </a:lnTo>
                  <a:lnTo>
                    <a:pt x="411226" y="102997"/>
                  </a:lnTo>
                  <a:lnTo>
                    <a:pt x="430022" y="101600"/>
                  </a:lnTo>
                  <a:lnTo>
                    <a:pt x="432181" y="0"/>
                  </a:lnTo>
                  <a:close/>
                </a:path>
                <a:path extrusionOk="0" h="880745" w="755015">
                  <a:moveTo>
                    <a:pt x="754507" y="754253"/>
                  </a:moveTo>
                  <a:lnTo>
                    <a:pt x="685927" y="685546"/>
                  </a:lnTo>
                  <a:lnTo>
                    <a:pt x="673354" y="696976"/>
                  </a:lnTo>
                  <a:lnTo>
                    <a:pt x="632244" y="726617"/>
                  </a:lnTo>
                  <a:lnTo>
                    <a:pt x="587260" y="750354"/>
                  </a:lnTo>
                  <a:lnTo>
                    <a:pt x="538949" y="767562"/>
                  </a:lnTo>
                  <a:lnTo>
                    <a:pt x="487934" y="777621"/>
                  </a:lnTo>
                  <a:lnTo>
                    <a:pt x="469011" y="779018"/>
                  </a:lnTo>
                  <a:lnTo>
                    <a:pt x="466979" y="880745"/>
                  </a:lnTo>
                  <a:lnTo>
                    <a:pt x="548157" y="868984"/>
                  </a:lnTo>
                  <a:lnTo>
                    <a:pt x="598512" y="853287"/>
                  </a:lnTo>
                  <a:lnTo>
                    <a:pt x="646353" y="832027"/>
                  </a:lnTo>
                  <a:lnTo>
                    <a:pt x="691273" y="805573"/>
                  </a:lnTo>
                  <a:lnTo>
                    <a:pt x="732917" y="774319"/>
                  </a:lnTo>
                  <a:lnTo>
                    <a:pt x="754507" y="754253"/>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54" name="Google Shape;954;p22"/>
            <p:cNvPicPr preferRelativeResize="0"/>
            <p:nvPr/>
          </p:nvPicPr>
          <p:blipFill rotWithShape="1">
            <a:blip r:embed="rId15">
              <a:alphaModFix/>
            </a:blip>
            <a:srcRect b="0" l="0" r="0" t="0"/>
            <a:stretch/>
          </p:blipFill>
          <p:spPr>
            <a:xfrm>
              <a:off x="6860540" y="5379720"/>
              <a:ext cx="759459" cy="756920"/>
            </a:xfrm>
            <a:prstGeom prst="rect">
              <a:avLst/>
            </a:prstGeom>
            <a:noFill/>
            <a:ln>
              <a:noFill/>
            </a:ln>
          </p:spPr>
        </p:pic>
        <p:pic>
          <p:nvPicPr>
            <p:cNvPr id="955" name="Google Shape;955;p22"/>
            <p:cNvPicPr preferRelativeResize="0"/>
            <p:nvPr/>
          </p:nvPicPr>
          <p:blipFill rotWithShape="1">
            <a:blip r:embed="rId16">
              <a:alphaModFix/>
            </a:blip>
            <a:srcRect b="0" l="0" r="0" t="0"/>
            <a:stretch/>
          </p:blipFill>
          <p:spPr>
            <a:xfrm>
              <a:off x="6736080" y="5306059"/>
              <a:ext cx="1003553" cy="985774"/>
            </a:xfrm>
            <a:prstGeom prst="rect">
              <a:avLst/>
            </a:prstGeom>
            <a:noFill/>
            <a:ln>
              <a:noFill/>
            </a:ln>
          </p:spPr>
        </p:pic>
        <p:sp>
          <p:nvSpPr>
            <p:cNvPr id="956" name="Google Shape;956;p22"/>
            <p:cNvSpPr/>
            <p:nvPr/>
          </p:nvSpPr>
          <p:spPr>
            <a:xfrm>
              <a:off x="7256907" y="5312790"/>
              <a:ext cx="431165" cy="735330"/>
            </a:xfrm>
            <a:custGeom>
              <a:rect b="b" l="l" r="r" t="t"/>
              <a:pathLst>
                <a:path extrusionOk="0" h="735329" w="431165">
                  <a:moveTo>
                    <a:pt x="284734" y="114808"/>
                  </a:moveTo>
                  <a:lnTo>
                    <a:pt x="223418" y="66052"/>
                  </a:lnTo>
                  <a:lnTo>
                    <a:pt x="179552" y="41427"/>
                  </a:lnTo>
                  <a:lnTo>
                    <a:pt x="132562" y="22098"/>
                  </a:lnTo>
                  <a:lnTo>
                    <a:pt x="82778" y="8470"/>
                  </a:lnTo>
                  <a:lnTo>
                    <a:pt x="30607" y="889"/>
                  </a:lnTo>
                  <a:lnTo>
                    <a:pt x="2032" y="0"/>
                  </a:lnTo>
                  <a:lnTo>
                    <a:pt x="0" y="101727"/>
                  </a:lnTo>
                  <a:lnTo>
                    <a:pt x="18796" y="102362"/>
                  </a:lnTo>
                  <a:lnTo>
                    <a:pt x="69469" y="110363"/>
                  </a:lnTo>
                  <a:lnTo>
                    <a:pt x="117106" y="125590"/>
                  </a:lnTo>
                  <a:lnTo>
                    <a:pt x="161150" y="147459"/>
                  </a:lnTo>
                  <a:lnTo>
                    <a:pt x="201041" y="175387"/>
                  </a:lnTo>
                  <a:lnTo>
                    <a:pt x="213106" y="186309"/>
                  </a:lnTo>
                  <a:lnTo>
                    <a:pt x="284734" y="114808"/>
                  </a:lnTo>
                  <a:close/>
                </a:path>
                <a:path extrusionOk="0" h="735329" w="431165">
                  <a:moveTo>
                    <a:pt x="425831" y="420281"/>
                  </a:moveTo>
                  <a:lnTo>
                    <a:pt x="417601" y="338302"/>
                  </a:lnTo>
                  <a:lnTo>
                    <a:pt x="404139" y="287909"/>
                  </a:lnTo>
                  <a:lnTo>
                    <a:pt x="385064" y="240296"/>
                  </a:lnTo>
                  <a:lnTo>
                    <a:pt x="360756" y="195859"/>
                  </a:lnTo>
                  <a:lnTo>
                    <a:pt x="331597" y="154940"/>
                  </a:lnTo>
                  <a:lnTo>
                    <a:pt x="316357" y="137922"/>
                  </a:lnTo>
                  <a:lnTo>
                    <a:pt x="245110" y="209042"/>
                  </a:lnTo>
                  <a:lnTo>
                    <a:pt x="256032" y="221107"/>
                  </a:lnTo>
                  <a:lnTo>
                    <a:pt x="284010" y="261023"/>
                  </a:lnTo>
                  <a:lnTo>
                    <a:pt x="305892" y="305104"/>
                  </a:lnTo>
                  <a:lnTo>
                    <a:pt x="321119" y="352793"/>
                  </a:lnTo>
                  <a:lnTo>
                    <a:pt x="329184" y="403479"/>
                  </a:lnTo>
                  <a:lnTo>
                    <a:pt x="329692" y="422249"/>
                  </a:lnTo>
                  <a:lnTo>
                    <a:pt x="425831" y="420281"/>
                  </a:lnTo>
                  <a:close/>
                </a:path>
                <a:path extrusionOk="0" h="735329" w="431165">
                  <a:moveTo>
                    <a:pt x="430784" y="447586"/>
                  </a:moveTo>
                  <a:lnTo>
                    <a:pt x="334518" y="449567"/>
                  </a:lnTo>
                  <a:lnTo>
                    <a:pt x="333248" y="468388"/>
                  </a:lnTo>
                  <a:lnTo>
                    <a:pt x="323126" y="519455"/>
                  </a:lnTo>
                  <a:lnTo>
                    <a:pt x="305917" y="567778"/>
                  </a:lnTo>
                  <a:lnTo>
                    <a:pt x="282219" y="612787"/>
                  </a:lnTo>
                  <a:lnTo>
                    <a:pt x="252603" y="653872"/>
                  </a:lnTo>
                  <a:lnTo>
                    <a:pt x="241173" y="666394"/>
                  </a:lnTo>
                  <a:lnTo>
                    <a:pt x="309499" y="734733"/>
                  </a:lnTo>
                  <a:lnTo>
                    <a:pt x="356285" y="674916"/>
                  </a:lnTo>
                  <a:lnTo>
                    <a:pt x="382473" y="629437"/>
                  </a:lnTo>
                  <a:lnTo>
                    <a:pt x="403517" y="580986"/>
                  </a:lnTo>
                  <a:lnTo>
                    <a:pt x="419036" y="529983"/>
                  </a:lnTo>
                  <a:lnTo>
                    <a:pt x="428625" y="476821"/>
                  </a:lnTo>
                  <a:lnTo>
                    <a:pt x="430784" y="447586"/>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7" name="Google Shape;957;p22"/>
            <p:cNvSpPr/>
            <p:nvPr/>
          </p:nvSpPr>
          <p:spPr>
            <a:xfrm>
              <a:off x="7255382" y="5993663"/>
              <a:ext cx="287655" cy="195580"/>
            </a:xfrm>
            <a:custGeom>
              <a:rect b="b" l="l" r="r" t="t"/>
              <a:pathLst>
                <a:path extrusionOk="0" h="195579" w="287654">
                  <a:moveTo>
                    <a:pt x="218948" y="0"/>
                  </a:moveTo>
                  <a:lnTo>
                    <a:pt x="165383" y="41050"/>
                  </a:lnTo>
                  <a:lnTo>
                    <a:pt x="120348" y="64765"/>
                  </a:lnTo>
                  <a:lnTo>
                    <a:pt x="72003" y="81976"/>
                  </a:lnTo>
                  <a:lnTo>
                    <a:pt x="20955" y="92087"/>
                  </a:lnTo>
                  <a:lnTo>
                    <a:pt x="2159" y="93421"/>
                  </a:lnTo>
                  <a:lnTo>
                    <a:pt x="0" y="195135"/>
                  </a:lnTo>
                  <a:lnTo>
                    <a:pt x="81196" y="183383"/>
                  </a:lnTo>
                  <a:lnTo>
                    <a:pt x="131576" y="167692"/>
                  </a:lnTo>
                  <a:lnTo>
                    <a:pt x="179431" y="146412"/>
                  </a:lnTo>
                  <a:lnTo>
                    <a:pt x="224355" y="119940"/>
                  </a:lnTo>
                  <a:lnTo>
                    <a:pt x="265938" y="88671"/>
                  </a:lnTo>
                  <a:lnTo>
                    <a:pt x="287655" y="68668"/>
                  </a:lnTo>
                  <a:lnTo>
                    <a:pt x="218948"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8" name="Google Shape;958;p22"/>
            <p:cNvSpPr/>
            <p:nvPr/>
          </p:nvSpPr>
          <p:spPr>
            <a:xfrm>
              <a:off x="6788404" y="5307964"/>
              <a:ext cx="432434" cy="876300"/>
            </a:xfrm>
            <a:custGeom>
              <a:rect b="b" l="l" r="r" t="t"/>
              <a:pathLst>
                <a:path extrusionOk="0" h="876300" w="432434">
                  <a:moveTo>
                    <a:pt x="185674" y="666978"/>
                  </a:moveTo>
                  <a:lnTo>
                    <a:pt x="146748" y="615010"/>
                  </a:lnTo>
                  <a:lnTo>
                    <a:pt x="124841" y="570941"/>
                  </a:lnTo>
                  <a:lnTo>
                    <a:pt x="109601" y="523278"/>
                  </a:lnTo>
                  <a:lnTo>
                    <a:pt x="101600" y="472579"/>
                  </a:lnTo>
                  <a:lnTo>
                    <a:pt x="101092" y="453796"/>
                  </a:lnTo>
                  <a:lnTo>
                    <a:pt x="4953" y="455777"/>
                  </a:lnTo>
                  <a:lnTo>
                    <a:pt x="13169" y="537768"/>
                  </a:lnTo>
                  <a:lnTo>
                    <a:pt x="26631" y="588175"/>
                  </a:lnTo>
                  <a:lnTo>
                    <a:pt x="45707" y="635787"/>
                  </a:lnTo>
                  <a:lnTo>
                    <a:pt x="70015" y="680237"/>
                  </a:lnTo>
                  <a:lnTo>
                    <a:pt x="99187" y="721131"/>
                  </a:lnTo>
                  <a:lnTo>
                    <a:pt x="114427" y="738187"/>
                  </a:lnTo>
                  <a:lnTo>
                    <a:pt x="185674" y="666978"/>
                  </a:lnTo>
                  <a:close/>
                </a:path>
                <a:path extrusionOk="0" h="876300" w="432434">
                  <a:moveTo>
                    <a:pt x="189611" y="209677"/>
                  </a:moveTo>
                  <a:lnTo>
                    <a:pt x="121285" y="141351"/>
                  </a:lnTo>
                  <a:lnTo>
                    <a:pt x="105283" y="159004"/>
                  </a:lnTo>
                  <a:lnTo>
                    <a:pt x="74422" y="201129"/>
                  </a:lnTo>
                  <a:lnTo>
                    <a:pt x="48272" y="246621"/>
                  </a:lnTo>
                  <a:lnTo>
                    <a:pt x="27241" y="295059"/>
                  </a:lnTo>
                  <a:lnTo>
                    <a:pt x="11734" y="346062"/>
                  </a:lnTo>
                  <a:lnTo>
                    <a:pt x="2159" y="399224"/>
                  </a:lnTo>
                  <a:lnTo>
                    <a:pt x="0" y="428459"/>
                  </a:lnTo>
                  <a:lnTo>
                    <a:pt x="96139" y="426491"/>
                  </a:lnTo>
                  <a:lnTo>
                    <a:pt x="97536" y="407670"/>
                  </a:lnTo>
                  <a:lnTo>
                    <a:pt x="107645" y="356616"/>
                  </a:lnTo>
                  <a:lnTo>
                    <a:pt x="124853" y="308267"/>
                  </a:lnTo>
                  <a:lnTo>
                    <a:pt x="148551" y="263245"/>
                  </a:lnTo>
                  <a:lnTo>
                    <a:pt x="178181" y="222123"/>
                  </a:lnTo>
                  <a:lnTo>
                    <a:pt x="189611" y="209677"/>
                  </a:lnTo>
                  <a:close/>
                </a:path>
                <a:path extrusionOk="0" h="876300" w="432434">
                  <a:moveTo>
                    <a:pt x="430784" y="774319"/>
                  </a:moveTo>
                  <a:lnTo>
                    <a:pt x="361302" y="765733"/>
                  </a:lnTo>
                  <a:lnTo>
                    <a:pt x="313664" y="750493"/>
                  </a:lnTo>
                  <a:lnTo>
                    <a:pt x="269621" y="728599"/>
                  </a:lnTo>
                  <a:lnTo>
                    <a:pt x="229743" y="700633"/>
                  </a:lnTo>
                  <a:lnTo>
                    <a:pt x="217678" y="689711"/>
                  </a:lnTo>
                  <a:lnTo>
                    <a:pt x="146050" y="761263"/>
                  </a:lnTo>
                  <a:lnTo>
                    <a:pt x="207289" y="809993"/>
                  </a:lnTo>
                  <a:lnTo>
                    <a:pt x="251193" y="834644"/>
                  </a:lnTo>
                  <a:lnTo>
                    <a:pt x="298208" y="853973"/>
                  </a:lnTo>
                  <a:lnTo>
                    <a:pt x="347992" y="867613"/>
                  </a:lnTo>
                  <a:lnTo>
                    <a:pt x="400177" y="875157"/>
                  </a:lnTo>
                  <a:lnTo>
                    <a:pt x="428752" y="876033"/>
                  </a:lnTo>
                  <a:lnTo>
                    <a:pt x="430784" y="774319"/>
                  </a:lnTo>
                  <a:close/>
                </a:path>
                <a:path extrusionOk="0" h="876300" w="432434">
                  <a:moveTo>
                    <a:pt x="432181" y="0"/>
                  </a:moveTo>
                  <a:lnTo>
                    <a:pt x="351053" y="11772"/>
                  </a:lnTo>
                  <a:lnTo>
                    <a:pt x="300659" y="27470"/>
                  </a:lnTo>
                  <a:lnTo>
                    <a:pt x="252806" y="48755"/>
                  </a:lnTo>
                  <a:lnTo>
                    <a:pt x="207873" y="75247"/>
                  </a:lnTo>
                  <a:lnTo>
                    <a:pt x="166243" y="106553"/>
                  </a:lnTo>
                  <a:lnTo>
                    <a:pt x="144653" y="126492"/>
                  </a:lnTo>
                  <a:lnTo>
                    <a:pt x="213360" y="195199"/>
                  </a:lnTo>
                  <a:lnTo>
                    <a:pt x="225806" y="183769"/>
                  </a:lnTo>
                  <a:lnTo>
                    <a:pt x="266915" y="154152"/>
                  </a:lnTo>
                  <a:lnTo>
                    <a:pt x="311950" y="130454"/>
                  </a:lnTo>
                  <a:lnTo>
                    <a:pt x="360299" y="113245"/>
                  </a:lnTo>
                  <a:lnTo>
                    <a:pt x="411353" y="103124"/>
                  </a:lnTo>
                  <a:lnTo>
                    <a:pt x="430149" y="101727"/>
                  </a:lnTo>
                  <a:lnTo>
                    <a:pt x="432181" y="0"/>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59" name="Google Shape;959;p22"/>
            <p:cNvPicPr preferRelativeResize="0"/>
            <p:nvPr/>
          </p:nvPicPr>
          <p:blipFill rotWithShape="1">
            <a:blip r:embed="rId17">
              <a:alphaModFix/>
            </a:blip>
            <a:srcRect b="0" l="0" r="0" t="0"/>
            <a:stretch/>
          </p:blipFill>
          <p:spPr>
            <a:xfrm>
              <a:off x="4884420" y="934719"/>
              <a:ext cx="756919" cy="756919"/>
            </a:xfrm>
            <a:prstGeom prst="rect">
              <a:avLst/>
            </a:prstGeom>
            <a:noFill/>
            <a:ln>
              <a:noFill/>
            </a:ln>
          </p:spPr>
        </p:pic>
        <p:pic>
          <p:nvPicPr>
            <p:cNvPr id="960" name="Google Shape;960;p22"/>
            <p:cNvPicPr preferRelativeResize="0"/>
            <p:nvPr/>
          </p:nvPicPr>
          <p:blipFill rotWithShape="1">
            <a:blip r:embed="rId18">
              <a:alphaModFix/>
            </a:blip>
            <a:srcRect b="0" l="0" r="0" t="0"/>
            <a:stretch/>
          </p:blipFill>
          <p:spPr>
            <a:xfrm>
              <a:off x="4757420" y="861060"/>
              <a:ext cx="1003553" cy="983234"/>
            </a:xfrm>
            <a:prstGeom prst="rect">
              <a:avLst/>
            </a:prstGeom>
            <a:noFill/>
            <a:ln>
              <a:noFill/>
            </a:ln>
          </p:spPr>
        </p:pic>
        <p:sp>
          <p:nvSpPr>
            <p:cNvPr id="961" name="Google Shape;961;p22"/>
            <p:cNvSpPr/>
            <p:nvPr/>
          </p:nvSpPr>
          <p:spPr>
            <a:xfrm>
              <a:off x="5278120" y="867663"/>
              <a:ext cx="432434" cy="876300"/>
            </a:xfrm>
            <a:custGeom>
              <a:rect b="b" l="l" r="r" t="t"/>
              <a:pathLst>
                <a:path extrusionOk="0" h="876300" w="432435">
                  <a:moveTo>
                    <a:pt x="286131" y="114808"/>
                  </a:moveTo>
                  <a:lnTo>
                    <a:pt x="224929" y="66052"/>
                  </a:lnTo>
                  <a:lnTo>
                    <a:pt x="181038" y="41427"/>
                  </a:lnTo>
                  <a:lnTo>
                    <a:pt x="134023" y="22098"/>
                  </a:lnTo>
                  <a:lnTo>
                    <a:pt x="84251" y="8470"/>
                  </a:lnTo>
                  <a:lnTo>
                    <a:pt x="32131" y="889"/>
                  </a:lnTo>
                  <a:lnTo>
                    <a:pt x="3556" y="0"/>
                  </a:lnTo>
                  <a:lnTo>
                    <a:pt x="1397" y="101727"/>
                  </a:lnTo>
                  <a:lnTo>
                    <a:pt x="20193" y="102362"/>
                  </a:lnTo>
                  <a:lnTo>
                    <a:pt x="70878" y="110363"/>
                  </a:lnTo>
                  <a:lnTo>
                    <a:pt x="118567" y="125590"/>
                  </a:lnTo>
                  <a:lnTo>
                    <a:pt x="162648" y="147459"/>
                  </a:lnTo>
                  <a:lnTo>
                    <a:pt x="202565" y="175387"/>
                  </a:lnTo>
                  <a:lnTo>
                    <a:pt x="214630" y="186309"/>
                  </a:lnTo>
                  <a:lnTo>
                    <a:pt x="286131" y="114808"/>
                  </a:lnTo>
                  <a:close/>
                </a:path>
                <a:path extrusionOk="0" h="876300" w="432435">
                  <a:moveTo>
                    <a:pt x="287655" y="749554"/>
                  </a:moveTo>
                  <a:lnTo>
                    <a:pt x="218948" y="680847"/>
                  </a:lnTo>
                  <a:lnTo>
                    <a:pt x="206375" y="692277"/>
                  </a:lnTo>
                  <a:lnTo>
                    <a:pt x="165328" y="721918"/>
                  </a:lnTo>
                  <a:lnTo>
                    <a:pt x="120332" y="745655"/>
                  </a:lnTo>
                  <a:lnTo>
                    <a:pt x="71996" y="762863"/>
                  </a:lnTo>
                  <a:lnTo>
                    <a:pt x="20955" y="772922"/>
                  </a:lnTo>
                  <a:lnTo>
                    <a:pt x="2159" y="774319"/>
                  </a:lnTo>
                  <a:lnTo>
                    <a:pt x="0" y="876046"/>
                  </a:lnTo>
                  <a:lnTo>
                    <a:pt x="81178" y="864285"/>
                  </a:lnTo>
                  <a:lnTo>
                    <a:pt x="131533" y="848588"/>
                  </a:lnTo>
                  <a:lnTo>
                    <a:pt x="179374" y="827303"/>
                  </a:lnTo>
                  <a:lnTo>
                    <a:pt x="224294" y="800811"/>
                  </a:lnTo>
                  <a:lnTo>
                    <a:pt x="265938" y="769493"/>
                  </a:lnTo>
                  <a:lnTo>
                    <a:pt x="287655" y="749554"/>
                  </a:lnTo>
                  <a:close/>
                </a:path>
                <a:path extrusionOk="0" h="876300" w="432435">
                  <a:moveTo>
                    <a:pt x="427355" y="420243"/>
                  </a:moveTo>
                  <a:lnTo>
                    <a:pt x="419049" y="338315"/>
                  </a:lnTo>
                  <a:lnTo>
                    <a:pt x="405625" y="287896"/>
                  </a:lnTo>
                  <a:lnTo>
                    <a:pt x="386549" y="240284"/>
                  </a:lnTo>
                  <a:lnTo>
                    <a:pt x="362216" y="195846"/>
                  </a:lnTo>
                  <a:lnTo>
                    <a:pt x="332994" y="154940"/>
                  </a:lnTo>
                  <a:lnTo>
                    <a:pt x="317754" y="137922"/>
                  </a:lnTo>
                  <a:lnTo>
                    <a:pt x="246634" y="209042"/>
                  </a:lnTo>
                  <a:lnTo>
                    <a:pt x="257556" y="221107"/>
                  </a:lnTo>
                  <a:lnTo>
                    <a:pt x="285483" y="261073"/>
                  </a:lnTo>
                  <a:lnTo>
                    <a:pt x="307352" y="305155"/>
                  </a:lnTo>
                  <a:lnTo>
                    <a:pt x="322580" y="352806"/>
                  </a:lnTo>
                  <a:lnTo>
                    <a:pt x="330581" y="403479"/>
                  </a:lnTo>
                  <a:lnTo>
                    <a:pt x="331216" y="422275"/>
                  </a:lnTo>
                  <a:lnTo>
                    <a:pt x="427355" y="420243"/>
                  </a:lnTo>
                  <a:close/>
                </a:path>
                <a:path extrusionOk="0" h="876300" w="432435">
                  <a:moveTo>
                    <a:pt x="432181" y="447548"/>
                  </a:moveTo>
                  <a:lnTo>
                    <a:pt x="336042" y="449580"/>
                  </a:lnTo>
                  <a:lnTo>
                    <a:pt x="334772" y="468376"/>
                  </a:lnTo>
                  <a:lnTo>
                    <a:pt x="324624" y="519430"/>
                  </a:lnTo>
                  <a:lnTo>
                    <a:pt x="307378" y="567778"/>
                  </a:lnTo>
                  <a:lnTo>
                    <a:pt x="283629" y="612813"/>
                  </a:lnTo>
                  <a:lnTo>
                    <a:pt x="254000" y="653923"/>
                  </a:lnTo>
                  <a:lnTo>
                    <a:pt x="242570" y="666369"/>
                  </a:lnTo>
                  <a:lnTo>
                    <a:pt x="311023" y="734695"/>
                  </a:lnTo>
                  <a:lnTo>
                    <a:pt x="357797" y="674928"/>
                  </a:lnTo>
                  <a:lnTo>
                    <a:pt x="383959" y="629462"/>
                  </a:lnTo>
                  <a:lnTo>
                    <a:pt x="404990" y="581025"/>
                  </a:lnTo>
                  <a:lnTo>
                    <a:pt x="420509" y="530047"/>
                  </a:lnTo>
                  <a:lnTo>
                    <a:pt x="430149" y="476885"/>
                  </a:lnTo>
                  <a:lnTo>
                    <a:pt x="432181" y="447548"/>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2" name="Google Shape;962;p22"/>
            <p:cNvSpPr/>
            <p:nvPr/>
          </p:nvSpPr>
          <p:spPr>
            <a:xfrm>
              <a:off x="4955794" y="862838"/>
              <a:ext cx="287655" cy="195580"/>
            </a:xfrm>
            <a:custGeom>
              <a:rect b="b" l="l" r="r" t="t"/>
              <a:pathLst>
                <a:path extrusionOk="0" h="195580" w="287654">
                  <a:moveTo>
                    <a:pt x="287527" y="0"/>
                  </a:moveTo>
                  <a:lnTo>
                    <a:pt x="206343" y="11845"/>
                  </a:lnTo>
                  <a:lnTo>
                    <a:pt x="155988" y="27530"/>
                  </a:lnTo>
                  <a:lnTo>
                    <a:pt x="108151" y="48811"/>
                  </a:lnTo>
                  <a:lnTo>
                    <a:pt x="63221" y="75286"/>
                  </a:lnTo>
                  <a:lnTo>
                    <a:pt x="21589" y="106552"/>
                  </a:lnTo>
                  <a:lnTo>
                    <a:pt x="0" y="126491"/>
                  </a:lnTo>
                  <a:lnTo>
                    <a:pt x="68579" y="195199"/>
                  </a:lnTo>
                  <a:lnTo>
                    <a:pt x="81152" y="183769"/>
                  </a:lnTo>
                  <a:lnTo>
                    <a:pt x="122251" y="154148"/>
                  </a:lnTo>
                  <a:lnTo>
                    <a:pt x="167243" y="130444"/>
                  </a:lnTo>
                  <a:lnTo>
                    <a:pt x="215544" y="113242"/>
                  </a:lnTo>
                  <a:lnTo>
                    <a:pt x="266572" y="103124"/>
                  </a:lnTo>
                  <a:lnTo>
                    <a:pt x="285495" y="101726"/>
                  </a:lnTo>
                  <a:lnTo>
                    <a:pt x="287527"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3" name="Google Shape;963;p22"/>
            <p:cNvSpPr/>
            <p:nvPr/>
          </p:nvSpPr>
          <p:spPr>
            <a:xfrm>
              <a:off x="4811141" y="1004188"/>
              <a:ext cx="431165" cy="734695"/>
            </a:xfrm>
            <a:custGeom>
              <a:rect b="b" l="l" r="r" t="t"/>
              <a:pathLst>
                <a:path extrusionOk="0" h="734694" w="431164">
                  <a:moveTo>
                    <a:pt x="185547" y="525653"/>
                  </a:moveTo>
                  <a:lnTo>
                    <a:pt x="146685" y="473684"/>
                  </a:lnTo>
                  <a:lnTo>
                    <a:pt x="124815" y="429602"/>
                  </a:lnTo>
                  <a:lnTo>
                    <a:pt x="109588" y="381914"/>
                  </a:lnTo>
                  <a:lnTo>
                    <a:pt x="101600" y="331216"/>
                  </a:lnTo>
                  <a:lnTo>
                    <a:pt x="100965" y="312420"/>
                  </a:lnTo>
                  <a:lnTo>
                    <a:pt x="4826" y="314452"/>
                  </a:lnTo>
                  <a:lnTo>
                    <a:pt x="13157" y="396455"/>
                  </a:lnTo>
                  <a:lnTo>
                    <a:pt x="26593" y="446836"/>
                  </a:lnTo>
                  <a:lnTo>
                    <a:pt x="45643" y="494423"/>
                  </a:lnTo>
                  <a:lnTo>
                    <a:pt x="69964" y="538861"/>
                  </a:lnTo>
                  <a:lnTo>
                    <a:pt x="99187" y="579755"/>
                  </a:lnTo>
                  <a:lnTo>
                    <a:pt x="114427" y="596900"/>
                  </a:lnTo>
                  <a:lnTo>
                    <a:pt x="185547" y="525653"/>
                  </a:lnTo>
                  <a:close/>
                </a:path>
                <a:path extrusionOk="0" h="734694" w="431164">
                  <a:moveTo>
                    <a:pt x="189611" y="68326"/>
                  </a:moveTo>
                  <a:lnTo>
                    <a:pt x="121285" y="0"/>
                  </a:lnTo>
                  <a:lnTo>
                    <a:pt x="105283" y="17653"/>
                  </a:lnTo>
                  <a:lnTo>
                    <a:pt x="74371" y="59791"/>
                  </a:lnTo>
                  <a:lnTo>
                    <a:pt x="48209" y="105295"/>
                  </a:lnTo>
                  <a:lnTo>
                    <a:pt x="27178" y="153758"/>
                  </a:lnTo>
                  <a:lnTo>
                    <a:pt x="11658" y="204774"/>
                  </a:lnTo>
                  <a:lnTo>
                    <a:pt x="2032" y="257937"/>
                  </a:lnTo>
                  <a:lnTo>
                    <a:pt x="0" y="287147"/>
                  </a:lnTo>
                  <a:lnTo>
                    <a:pt x="96139" y="285115"/>
                  </a:lnTo>
                  <a:lnTo>
                    <a:pt x="97536" y="266319"/>
                  </a:lnTo>
                  <a:lnTo>
                    <a:pt x="107594" y="215277"/>
                  </a:lnTo>
                  <a:lnTo>
                    <a:pt x="124802" y="166954"/>
                  </a:lnTo>
                  <a:lnTo>
                    <a:pt x="148539" y="121945"/>
                  </a:lnTo>
                  <a:lnTo>
                    <a:pt x="178181" y="80899"/>
                  </a:lnTo>
                  <a:lnTo>
                    <a:pt x="189611" y="68326"/>
                  </a:lnTo>
                  <a:close/>
                </a:path>
                <a:path extrusionOk="0" h="734694" w="431164">
                  <a:moveTo>
                    <a:pt x="430784" y="632968"/>
                  </a:moveTo>
                  <a:lnTo>
                    <a:pt x="361289" y="624395"/>
                  </a:lnTo>
                  <a:lnTo>
                    <a:pt x="313601" y="609130"/>
                  </a:lnTo>
                  <a:lnTo>
                    <a:pt x="269519" y="587248"/>
                  </a:lnTo>
                  <a:lnTo>
                    <a:pt x="229616" y="559308"/>
                  </a:lnTo>
                  <a:lnTo>
                    <a:pt x="217551" y="548386"/>
                  </a:lnTo>
                  <a:lnTo>
                    <a:pt x="146050" y="619887"/>
                  </a:lnTo>
                  <a:lnTo>
                    <a:pt x="207238" y="668655"/>
                  </a:lnTo>
                  <a:lnTo>
                    <a:pt x="251129" y="693280"/>
                  </a:lnTo>
                  <a:lnTo>
                    <a:pt x="298145" y="712609"/>
                  </a:lnTo>
                  <a:lnTo>
                    <a:pt x="347916" y="726236"/>
                  </a:lnTo>
                  <a:lnTo>
                    <a:pt x="400050" y="733806"/>
                  </a:lnTo>
                  <a:lnTo>
                    <a:pt x="428625" y="734695"/>
                  </a:lnTo>
                  <a:lnTo>
                    <a:pt x="430784" y="632968"/>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64" name="Google Shape;964;p22"/>
            <p:cNvPicPr preferRelativeResize="0"/>
            <p:nvPr/>
          </p:nvPicPr>
          <p:blipFill rotWithShape="1">
            <a:blip r:embed="rId19">
              <a:alphaModFix/>
            </a:blip>
            <a:srcRect b="0" l="0" r="0" t="0"/>
            <a:stretch/>
          </p:blipFill>
          <p:spPr>
            <a:xfrm>
              <a:off x="3561079" y="2293620"/>
              <a:ext cx="759460" cy="759459"/>
            </a:xfrm>
            <a:prstGeom prst="rect">
              <a:avLst/>
            </a:prstGeom>
            <a:noFill/>
            <a:ln>
              <a:noFill/>
            </a:ln>
          </p:spPr>
        </p:pic>
        <p:pic>
          <p:nvPicPr>
            <p:cNvPr id="965" name="Google Shape;965;p22"/>
            <p:cNvPicPr preferRelativeResize="0"/>
            <p:nvPr/>
          </p:nvPicPr>
          <p:blipFill rotWithShape="1">
            <a:blip r:embed="rId20">
              <a:alphaModFix/>
            </a:blip>
            <a:srcRect b="0" l="0" r="0" t="0"/>
            <a:stretch/>
          </p:blipFill>
          <p:spPr>
            <a:xfrm>
              <a:off x="3436620" y="2219960"/>
              <a:ext cx="1003553" cy="985774"/>
            </a:xfrm>
            <a:prstGeom prst="rect">
              <a:avLst/>
            </a:prstGeom>
            <a:noFill/>
            <a:ln>
              <a:noFill/>
            </a:ln>
          </p:spPr>
        </p:pic>
        <p:sp>
          <p:nvSpPr>
            <p:cNvPr id="966" name="Google Shape;966;p22"/>
            <p:cNvSpPr/>
            <p:nvPr/>
          </p:nvSpPr>
          <p:spPr>
            <a:xfrm>
              <a:off x="3634486" y="2222753"/>
              <a:ext cx="755015" cy="880744"/>
            </a:xfrm>
            <a:custGeom>
              <a:rect b="b" l="l" r="r" t="t"/>
              <a:pathLst>
                <a:path extrusionOk="0" h="880744" w="755014">
                  <a:moveTo>
                    <a:pt x="287655" y="0"/>
                  </a:moveTo>
                  <a:lnTo>
                    <a:pt x="206463" y="11722"/>
                  </a:lnTo>
                  <a:lnTo>
                    <a:pt x="156108" y="27406"/>
                  </a:lnTo>
                  <a:lnTo>
                    <a:pt x="108267" y="48691"/>
                  </a:lnTo>
                  <a:lnTo>
                    <a:pt x="63347" y="75171"/>
                  </a:lnTo>
                  <a:lnTo>
                    <a:pt x="21717" y="106426"/>
                  </a:lnTo>
                  <a:lnTo>
                    <a:pt x="0" y="126492"/>
                  </a:lnTo>
                  <a:lnTo>
                    <a:pt x="68707" y="195072"/>
                  </a:lnTo>
                  <a:lnTo>
                    <a:pt x="81280" y="183642"/>
                  </a:lnTo>
                  <a:lnTo>
                    <a:pt x="122313" y="154025"/>
                  </a:lnTo>
                  <a:lnTo>
                    <a:pt x="167309" y="130327"/>
                  </a:lnTo>
                  <a:lnTo>
                    <a:pt x="215646" y="113118"/>
                  </a:lnTo>
                  <a:lnTo>
                    <a:pt x="266700" y="102997"/>
                  </a:lnTo>
                  <a:lnTo>
                    <a:pt x="285496" y="101727"/>
                  </a:lnTo>
                  <a:lnTo>
                    <a:pt x="287655" y="0"/>
                  </a:lnTo>
                  <a:close/>
                </a:path>
                <a:path extrusionOk="0" h="880744" w="755014">
                  <a:moveTo>
                    <a:pt x="608584" y="119507"/>
                  </a:moveTo>
                  <a:lnTo>
                    <a:pt x="547382" y="70866"/>
                  </a:lnTo>
                  <a:lnTo>
                    <a:pt x="503491" y="46202"/>
                  </a:lnTo>
                  <a:lnTo>
                    <a:pt x="456476" y="26847"/>
                  </a:lnTo>
                  <a:lnTo>
                    <a:pt x="406704" y="13182"/>
                  </a:lnTo>
                  <a:lnTo>
                    <a:pt x="354584" y="5588"/>
                  </a:lnTo>
                  <a:lnTo>
                    <a:pt x="326009" y="4826"/>
                  </a:lnTo>
                  <a:lnTo>
                    <a:pt x="323850" y="106426"/>
                  </a:lnTo>
                  <a:lnTo>
                    <a:pt x="342646" y="107061"/>
                  </a:lnTo>
                  <a:lnTo>
                    <a:pt x="393319" y="115062"/>
                  </a:lnTo>
                  <a:lnTo>
                    <a:pt x="440969" y="130302"/>
                  </a:lnTo>
                  <a:lnTo>
                    <a:pt x="485051" y="152209"/>
                  </a:lnTo>
                  <a:lnTo>
                    <a:pt x="525018" y="180213"/>
                  </a:lnTo>
                  <a:lnTo>
                    <a:pt x="537083" y="191135"/>
                  </a:lnTo>
                  <a:lnTo>
                    <a:pt x="608584" y="119507"/>
                  </a:lnTo>
                  <a:close/>
                </a:path>
                <a:path extrusionOk="0" h="880744" w="755014">
                  <a:moveTo>
                    <a:pt x="609981" y="754253"/>
                  </a:moveTo>
                  <a:lnTo>
                    <a:pt x="541401" y="685673"/>
                  </a:lnTo>
                  <a:lnTo>
                    <a:pt x="528828" y="697103"/>
                  </a:lnTo>
                  <a:lnTo>
                    <a:pt x="487718" y="726732"/>
                  </a:lnTo>
                  <a:lnTo>
                    <a:pt x="442722" y="750430"/>
                  </a:lnTo>
                  <a:lnTo>
                    <a:pt x="394373" y="767638"/>
                  </a:lnTo>
                  <a:lnTo>
                    <a:pt x="343281" y="777748"/>
                  </a:lnTo>
                  <a:lnTo>
                    <a:pt x="324485" y="779018"/>
                  </a:lnTo>
                  <a:lnTo>
                    <a:pt x="322453" y="880745"/>
                  </a:lnTo>
                  <a:lnTo>
                    <a:pt x="403567" y="869035"/>
                  </a:lnTo>
                  <a:lnTo>
                    <a:pt x="453961" y="853351"/>
                  </a:lnTo>
                  <a:lnTo>
                    <a:pt x="501815" y="832065"/>
                  </a:lnTo>
                  <a:lnTo>
                    <a:pt x="546747" y="805586"/>
                  </a:lnTo>
                  <a:lnTo>
                    <a:pt x="588391" y="774319"/>
                  </a:lnTo>
                  <a:lnTo>
                    <a:pt x="609981" y="754253"/>
                  </a:lnTo>
                  <a:close/>
                </a:path>
                <a:path extrusionOk="0" h="880744" w="755014">
                  <a:moveTo>
                    <a:pt x="749808" y="425069"/>
                  </a:moveTo>
                  <a:lnTo>
                    <a:pt x="741451" y="343065"/>
                  </a:lnTo>
                  <a:lnTo>
                    <a:pt x="727989" y="292658"/>
                  </a:lnTo>
                  <a:lnTo>
                    <a:pt x="708914" y="245021"/>
                  </a:lnTo>
                  <a:lnTo>
                    <a:pt x="684606" y="200558"/>
                  </a:lnTo>
                  <a:lnTo>
                    <a:pt x="655447" y="159639"/>
                  </a:lnTo>
                  <a:lnTo>
                    <a:pt x="640207" y="142621"/>
                  </a:lnTo>
                  <a:lnTo>
                    <a:pt x="568960" y="213868"/>
                  </a:lnTo>
                  <a:lnTo>
                    <a:pt x="579882" y="225933"/>
                  </a:lnTo>
                  <a:lnTo>
                    <a:pt x="607885" y="265823"/>
                  </a:lnTo>
                  <a:lnTo>
                    <a:pt x="629793" y="309867"/>
                  </a:lnTo>
                  <a:lnTo>
                    <a:pt x="645033" y="357505"/>
                  </a:lnTo>
                  <a:lnTo>
                    <a:pt x="653034" y="408178"/>
                  </a:lnTo>
                  <a:lnTo>
                    <a:pt x="653542" y="426974"/>
                  </a:lnTo>
                  <a:lnTo>
                    <a:pt x="749808" y="425069"/>
                  </a:lnTo>
                  <a:close/>
                </a:path>
                <a:path extrusionOk="0" h="880744" w="755014">
                  <a:moveTo>
                    <a:pt x="754634" y="452374"/>
                  </a:moveTo>
                  <a:lnTo>
                    <a:pt x="658495" y="454279"/>
                  </a:lnTo>
                  <a:lnTo>
                    <a:pt x="657098" y="473075"/>
                  </a:lnTo>
                  <a:lnTo>
                    <a:pt x="646976" y="524179"/>
                  </a:lnTo>
                  <a:lnTo>
                    <a:pt x="629767" y="572516"/>
                  </a:lnTo>
                  <a:lnTo>
                    <a:pt x="606069" y="617524"/>
                  </a:lnTo>
                  <a:lnTo>
                    <a:pt x="576453" y="658622"/>
                  </a:lnTo>
                  <a:lnTo>
                    <a:pt x="565023" y="671195"/>
                  </a:lnTo>
                  <a:lnTo>
                    <a:pt x="633349" y="739521"/>
                  </a:lnTo>
                  <a:lnTo>
                    <a:pt x="680250" y="679627"/>
                  </a:lnTo>
                  <a:lnTo>
                    <a:pt x="706412" y="634161"/>
                  </a:lnTo>
                  <a:lnTo>
                    <a:pt x="727443" y="585724"/>
                  </a:lnTo>
                  <a:lnTo>
                    <a:pt x="742962" y="534746"/>
                  </a:lnTo>
                  <a:lnTo>
                    <a:pt x="752602" y="481584"/>
                  </a:lnTo>
                  <a:lnTo>
                    <a:pt x="754634" y="452374"/>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7" name="Google Shape;967;p22"/>
            <p:cNvSpPr/>
            <p:nvPr/>
          </p:nvSpPr>
          <p:spPr>
            <a:xfrm>
              <a:off x="3489959" y="2363977"/>
              <a:ext cx="189865" cy="287655"/>
            </a:xfrm>
            <a:custGeom>
              <a:rect b="b" l="l" r="r" t="t"/>
              <a:pathLst>
                <a:path extrusionOk="0" h="287655" w="189864">
                  <a:moveTo>
                    <a:pt x="121157" y="0"/>
                  </a:moveTo>
                  <a:lnTo>
                    <a:pt x="74367" y="59833"/>
                  </a:lnTo>
                  <a:lnTo>
                    <a:pt x="48181" y="105341"/>
                  </a:lnTo>
                  <a:lnTo>
                    <a:pt x="27129" y="153788"/>
                  </a:lnTo>
                  <a:lnTo>
                    <a:pt x="11611" y="204783"/>
                  </a:lnTo>
                  <a:lnTo>
                    <a:pt x="2031" y="257937"/>
                  </a:lnTo>
                  <a:lnTo>
                    <a:pt x="0" y="287147"/>
                  </a:lnTo>
                  <a:lnTo>
                    <a:pt x="96138" y="285242"/>
                  </a:lnTo>
                  <a:lnTo>
                    <a:pt x="97409" y="266319"/>
                  </a:lnTo>
                  <a:lnTo>
                    <a:pt x="107527" y="215290"/>
                  </a:lnTo>
                  <a:lnTo>
                    <a:pt x="124729" y="166989"/>
                  </a:lnTo>
                  <a:lnTo>
                    <a:pt x="148433" y="121997"/>
                  </a:lnTo>
                  <a:lnTo>
                    <a:pt x="178053" y="80899"/>
                  </a:lnTo>
                  <a:lnTo>
                    <a:pt x="189484" y="68325"/>
                  </a:lnTo>
                  <a:lnTo>
                    <a:pt x="121157"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8" name="Google Shape;968;p22"/>
            <p:cNvSpPr/>
            <p:nvPr/>
          </p:nvSpPr>
          <p:spPr>
            <a:xfrm>
              <a:off x="3494786" y="2676524"/>
              <a:ext cx="426084" cy="422275"/>
            </a:xfrm>
            <a:custGeom>
              <a:rect b="b" l="l" r="r" t="t"/>
              <a:pathLst>
                <a:path extrusionOk="0" h="422275" w="426085">
                  <a:moveTo>
                    <a:pt x="180721" y="213106"/>
                  </a:moveTo>
                  <a:lnTo>
                    <a:pt x="141859" y="161137"/>
                  </a:lnTo>
                  <a:lnTo>
                    <a:pt x="119976" y="117068"/>
                  </a:lnTo>
                  <a:lnTo>
                    <a:pt x="104711" y="69418"/>
                  </a:lnTo>
                  <a:lnTo>
                    <a:pt x="96647" y="18796"/>
                  </a:lnTo>
                  <a:lnTo>
                    <a:pt x="96139" y="0"/>
                  </a:lnTo>
                  <a:lnTo>
                    <a:pt x="0" y="1905"/>
                  </a:lnTo>
                  <a:lnTo>
                    <a:pt x="8293" y="83921"/>
                  </a:lnTo>
                  <a:lnTo>
                    <a:pt x="21717" y="134327"/>
                  </a:lnTo>
                  <a:lnTo>
                    <a:pt x="40792" y="181965"/>
                  </a:lnTo>
                  <a:lnTo>
                    <a:pt x="65125" y="226428"/>
                  </a:lnTo>
                  <a:lnTo>
                    <a:pt x="94361" y="267335"/>
                  </a:lnTo>
                  <a:lnTo>
                    <a:pt x="109474" y="284353"/>
                  </a:lnTo>
                  <a:lnTo>
                    <a:pt x="180721" y="213106"/>
                  </a:lnTo>
                  <a:close/>
                </a:path>
                <a:path extrusionOk="0" h="422275" w="426085">
                  <a:moveTo>
                    <a:pt x="425831" y="320421"/>
                  </a:moveTo>
                  <a:lnTo>
                    <a:pt x="356463" y="311912"/>
                  </a:lnTo>
                  <a:lnTo>
                    <a:pt x="308775" y="296672"/>
                  </a:lnTo>
                  <a:lnTo>
                    <a:pt x="264693" y="274764"/>
                  </a:lnTo>
                  <a:lnTo>
                    <a:pt x="224790" y="246761"/>
                  </a:lnTo>
                  <a:lnTo>
                    <a:pt x="212725" y="235839"/>
                  </a:lnTo>
                  <a:lnTo>
                    <a:pt x="141224" y="307467"/>
                  </a:lnTo>
                  <a:lnTo>
                    <a:pt x="202399" y="356120"/>
                  </a:lnTo>
                  <a:lnTo>
                    <a:pt x="246265" y="380771"/>
                  </a:lnTo>
                  <a:lnTo>
                    <a:pt x="293268" y="400113"/>
                  </a:lnTo>
                  <a:lnTo>
                    <a:pt x="343039" y="413740"/>
                  </a:lnTo>
                  <a:lnTo>
                    <a:pt x="395224" y="421259"/>
                  </a:lnTo>
                  <a:lnTo>
                    <a:pt x="423799" y="422148"/>
                  </a:lnTo>
                  <a:lnTo>
                    <a:pt x="425831" y="320421"/>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69" name="Google Shape;969;p22"/>
            <p:cNvPicPr preferRelativeResize="0"/>
            <p:nvPr/>
          </p:nvPicPr>
          <p:blipFill rotWithShape="1">
            <a:blip r:embed="rId21">
              <a:alphaModFix/>
            </a:blip>
            <a:srcRect b="0" l="0" r="0" t="0"/>
            <a:stretch/>
          </p:blipFill>
          <p:spPr>
            <a:xfrm>
              <a:off x="3522979" y="4018279"/>
              <a:ext cx="759460" cy="759459"/>
            </a:xfrm>
            <a:prstGeom prst="rect">
              <a:avLst/>
            </a:prstGeom>
            <a:noFill/>
            <a:ln>
              <a:noFill/>
            </a:ln>
          </p:spPr>
        </p:pic>
        <p:pic>
          <p:nvPicPr>
            <p:cNvPr id="970" name="Google Shape;970;p22"/>
            <p:cNvPicPr preferRelativeResize="0"/>
            <p:nvPr/>
          </p:nvPicPr>
          <p:blipFill rotWithShape="1">
            <a:blip r:embed="rId22">
              <a:alphaModFix/>
            </a:blip>
            <a:srcRect b="0" l="0" r="0" t="0"/>
            <a:stretch/>
          </p:blipFill>
          <p:spPr>
            <a:xfrm>
              <a:off x="3398520" y="3944620"/>
              <a:ext cx="1003553" cy="985774"/>
            </a:xfrm>
            <a:prstGeom prst="rect">
              <a:avLst/>
            </a:prstGeom>
            <a:noFill/>
            <a:ln>
              <a:noFill/>
            </a:ln>
          </p:spPr>
        </p:pic>
        <p:sp>
          <p:nvSpPr>
            <p:cNvPr id="971" name="Google Shape;971;p22"/>
            <p:cNvSpPr/>
            <p:nvPr/>
          </p:nvSpPr>
          <p:spPr>
            <a:xfrm>
              <a:off x="3451605" y="3948175"/>
              <a:ext cx="899160" cy="880744"/>
            </a:xfrm>
            <a:custGeom>
              <a:rect b="b" l="l" r="r" t="t"/>
              <a:pathLst>
                <a:path extrusionOk="0" h="880745" w="899160">
                  <a:moveTo>
                    <a:pt x="189611" y="209550"/>
                  </a:moveTo>
                  <a:lnTo>
                    <a:pt x="121158" y="141224"/>
                  </a:lnTo>
                  <a:lnTo>
                    <a:pt x="105283" y="158877"/>
                  </a:lnTo>
                  <a:lnTo>
                    <a:pt x="74371" y="201066"/>
                  </a:lnTo>
                  <a:lnTo>
                    <a:pt x="48209" y="246570"/>
                  </a:lnTo>
                  <a:lnTo>
                    <a:pt x="27178" y="295021"/>
                  </a:lnTo>
                  <a:lnTo>
                    <a:pt x="11658" y="346011"/>
                  </a:lnTo>
                  <a:lnTo>
                    <a:pt x="2032" y="399161"/>
                  </a:lnTo>
                  <a:lnTo>
                    <a:pt x="0" y="428371"/>
                  </a:lnTo>
                  <a:lnTo>
                    <a:pt x="96139" y="426339"/>
                  </a:lnTo>
                  <a:lnTo>
                    <a:pt x="97409" y="407543"/>
                  </a:lnTo>
                  <a:lnTo>
                    <a:pt x="107543" y="356501"/>
                  </a:lnTo>
                  <a:lnTo>
                    <a:pt x="124790" y="308165"/>
                  </a:lnTo>
                  <a:lnTo>
                    <a:pt x="148539" y="263169"/>
                  </a:lnTo>
                  <a:lnTo>
                    <a:pt x="178181" y="222123"/>
                  </a:lnTo>
                  <a:lnTo>
                    <a:pt x="189611" y="209550"/>
                  </a:lnTo>
                  <a:close/>
                </a:path>
                <a:path extrusionOk="0" h="880745" w="899160">
                  <a:moveTo>
                    <a:pt x="432181" y="0"/>
                  </a:moveTo>
                  <a:lnTo>
                    <a:pt x="350989" y="11722"/>
                  </a:lnTo>
                  <a:lnTo>
                    <a:pt x="300634" y="27406"/>
                  </a:lnTo>
                  <a:lnTo>
                    <a:pt x="252793" y="48691"/>
                  </a:lnTo>
                  <a:lnTo>
                    <a:pt x="207873" y="75171"/>
                  </a:lnTo>
                  <a:lnTo>
                    <a:pt x="166243" y="106426"/>
                  </a:lnTo>
                  <a:lnTo>
                    <a:pt x="144526" y="126365"/>
                  </a:lnTo>
                  <a:lnTo>
                    <a:pt x="213233" y="195072"/>
                  </a:lnTo>
                  <a:lnTo>
                    <a:pt x="225806" y="183642"/>
                  </a:lnTo>
                  <a:lnTo>
                    <a:pt x="266839" y="154025"/>
                  </a:lnTo>
                  <a:lnTo>
                    <a:pt x="311848" y="130327"/>
                  </a:lnTo>
                  <a:lnTo>
                    <a:pt x="360172" y="113118"/>
                  </a:lnTo>
                  <a:lnTo>
                    <a:pt x="411226" y="102997"/>
                  </a:lnTo>
                  <a:lnTo>
                    <a:pt x="430022" y="101600"/>
                  </a:lnTo>
                  <a:lnTo>
                    <a:pt x="432181" y="0"/>
                  </a:lnTo>
                  <a:close/>
                </a:path>
                <a:path extrusionOk="0" h="880745" w="899160">
                  <a:moveTo>
                    <a:pt x="753110" y="119507"/>
                  </a:moveTo>
                  <a:lnTo>
                    <a:pt x="691908" y="70751"/>
                  </a:lnTo>
                  <a:lnTo>
                    <a:pt x="648017" y="46126"/>
                  </a:lnTo>
                  <a:lnTo>
                    <a:pt x="601002" y="26797"/>
                  </a:lnTo>
                  <a:lnTo>
                    <a:pt x="551230" y="13169"/>
                  </a:lnTo>
                  <a:lnTo>
                    <a:pt x="499110" y="5588"/>
                  </a:lnTo>
                  <a:lnTo>
                    <a:pt x="470535" y="4699"/>
                  </a:lnTo>
                  <a:lnTo>
                    <a:pt x="468376" y="106426"/>
                  </a:lnTo>
                  <a:lnTo>
                    <a:pt x="487172" y="107061"/>
                  </a:lnTo>
                  <a:lnTo>
                    <a:pt x="537857" y="115062"/>
                  </a:lnTo>
                  <a:lnTo>
                    <a:pt x="585546" y="130289"/>
                  </a:lnTo>
                  <a:lnTo>
                    <a:pt x="629627" y="152158"/>
                  </a:lnTo>
                  <a:lnTo>
                    <a:pt x="669544" y="180086"/>
                  </a:lnTo>
                  <a:lnTo>
                    <a:pt x="681609" y="191008"/>
                  </a:lnTo>
                  <a:lnTo>
                    <a:pt x="753110" y="119507"/>
                  </a:lnTo>
                  <a:close/>
                </a:path>
                <a:path extrusionOk="0" h="880745" w="899160">
                  <a:moveTo>
                    <a:pt x="754507" y="754253"/>
                  </a:moveTo>
                  <a:lnTo>
                    <a:pt x="685927" y="685546"/>
                  </a:lnTo>
                  <a:lnTo>
                    <a:pt x="673354" y="696976"/>
                  </a:lnTo>
                  <a:lnTo>
                    <a:pt x="632244" y="726617"/>
                  </a:lnTo>
                  <a:lnTo>
                    <a:pt x="587260" y="750366"/>
                  </a:lnTo>
                  <a:lnTo>
                    <a:pt x="538949" y="767613"/>
                  </a:lnTo>
                  <a:lnTo>
                    <a:pt x="487934" y="777748"/>
                  </a:lnTo>
                  <a:lnTo>
                    <a:pt x="469011" y="779018"/>
                  </a:lnTo>
                  <a:lnTo>
                    <a:pt x="466979" y="880745"/>
                  </a:lnTo>
                  <a:lnTo>
                    <a:pt x="548157" y="868984"/>
                  </a:lnTo>
                  <a:lnTo>
                    <a:pt x="598512" y="853287"/>
                  </a:lnTo>
                  <a:lnTo>
                    <a:pt x="646353" y="832027"/>
                  </a:lnTo>
                  <a:lnTo>
                    <a:pt x="691273" y="805573"/>
                  </a:lnTo>
                  <a:lnTo>
                    <a:pt x="732917" y="774319"/>
                  </a:lnTo>
                  <a:lnTo>
                    <a:pt x="754507" y="754253"/>
                  </a:lnTo>
                  <a:close/>
                </a:path>
                <a:path extrusionOk="0" h="880745" w="899160">
                  <a:moveTo>
                    <a:pt x="894334" y="425069"/>
                  </a:moveTo>
                  <a:lnTo>
                    <a:pt x="885990" y="343065"/>
                  </a:lnTo>
                  <a:lnTo>
                    <a:pt x="872553" y="292658"/>
                  </a:lnTo>
                  <a:lnTo>
                    <a:pt x="853503" y="245021"/>
                  </a:lnTo>
                  <a:lnTo>
                    <a:pt x="829183" y="200558"/>
                  </a:lnTo>
                  <a:lnTo>
                    <a:pt x="799973" y="159639"/>
                  </a:lnTo>
                  <a:lnTo>
                    <a:pt x="784733" y="142621"/>
                  </a:lnTo>
                  <a:lnTo>
                    <a:pt x="713486" y="213868"/>
                  </a:lnTo>
                  <a:lnTo>
                    <a:pt x="724408" y="225933"/>
                  </a:lnTo>
                  <a:lnTo>
                    <a:pt x="752411" y="265823"/>
                  </a:lnTo>
                  <a:lnTo>
                    <a:pt x="774319" y="309867"/>
                  </a:lnTo>
                  <a:lnTo>
                    <a:pt x="789559" y="357505"/>
                  </a:lnTo>
                  <a:lnTo>
                    <a:pt x="797560" y="408178"/>
                  </a:lnTo>
                  <a:lnTo>
                    <a:pt x="798195" y="426974"/>
                  </a:lnTo>
                  <a:lnTo>
                    <a:pt x="894334" y="425069"/>
                  </a:lnTo>
                  <a:close/>
                </a:path>
                <a:path extrusionOk="0" h="880745" w="899160">
                  <a:moveTo>
                    <a:pt x="899160" y="452374"/>
                  </a:moveTo>
                  <a:lnTo>
                    <a:pt x="803021" y="454279"/>
                  </a:lnTo>
                  <a:lnTo>
                    <a:pt x="801624" y="473075"/>
                  </a:lnTo>
                  <a:lnTo>
                    <a:pt x="791552" y="524179"/>
                  </a:lnTo>
                  <a:lnTo>
                    <a:pt x="774344" y="572516"/>
                  </a:lnTo>
                  <a:lnTo>
                    <a:pt x="750608" y="617524"/>
                  </a:lnTo>
                  <a:lnTo>
                    <a:pt x="720979" y="658622"/>
                  </a:lnTo>
                  <a:lnTo>
                    <a:pt x="709549" y="671068"/>
                  </a:lnTo>
                  <a:lnTo>
                    <a:pt x="777875" y="739521"/>
                  </a:lnTo>
                  <a:lnTo>
                    <a:pt x="824776" y="679627"/>
                  </a:lnTo>
                  <a:lnTo>
                    <a:pt x="850938" y="634161"/>
                  </a:lnTo>
                  <a:lnTo>
                    <a:pt x="871969" y="585736"/>
                  </a:lnTo>
                  <a:lnTo>
                    <a:pt x="887488" y="534746"/>
                  </a:lnTo>
                  <a:lnTo>
                    <a:pt x="897128" y="481584"/>
                  </a:lnTo>
                  <a:lnTo>
                    <a:pt x="899160" y="452374"/>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2" name="Google Shape;972;p22"/>
            <p:cNvSpPr/>
            <p:nvPr/>
          </p:nvSpPr>
          <p:spPr>
            <a:xfrm>
              <a:off x="3456432" y="4401820"/>
              <a:ext cx="180975" cy="284480"/>
            </a:xfrm>
            <a:custGeom>
              <a:rect b="b" l="l" r="r" t="t"/>
              <a:pathLst>
                <a:path extrusionOk="0" h="284479" w="180975">
                  <a:moveTo>
                    <a:pt x="96138" y="0"/>
                  </a:moveTo>
                  <a:lnTo>
                    <a:pt x="0" y="2031"/>
                  </a:lnTo>
                  <a:lnTo>
                    <a:pt x="888" y="31241"/>
                  </a:lnTo>
                  <a:lnTo>
                    <a:pt x="8293" y="84044"/>
                  </a:lnTo>
                  <a:lnTo>
                    <a:pt x="21721" y="134445"/>
                  </a:lnTo>
                  <a:lnTo>
                    <a:pt x="40793" y="182053"/>
                  </a:lnTo>
                  <a:lnTo>
                    <a:pt x="65132" y="226480"/>
                  </a:lnTo>
                  <a:lnTo>
                    <a:pt x="94360" y="267334"/>
                  </a:lnTo>
                  <a:lnTo>
                    <a:pt x="109600" y="284479"/>
                  </a:lnTo>
                  <a:lnTo>
                    <a:pt x="180720" y="213232"/>
                  </a:lnTo>
                  <a:lnTo>
                    <a:pt x="169798" y="201167"/>
                  </a:lnTo>
                  <a:lnTo>
                    <a:pt x="141868" y="161260"/>
                  </a:lnTo>
                  <a:lnTo>
                    <a:pt x="119999" y="117173"/>
                  </a:lnTo>
                  <a:lnTo>
                    <a:pt x="104773" y="69490"/>
                  </a:lnTo>
                  <a:lnTo>
                    <a:pt x="96773" y="18795"/>
                  </a:lnTo>
                  <a:lnTo>
                    <a:pt x="96138"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3" name="Google Shape;973;p22"/>
            <p:cNvSpPr/>
            <p:nvPr/>
          </p:nvSpPr>
          <p:spPr>
            <a:xfrm>
              <a:off x="3597655" y="4637785"/>
              <a:ext cx="285115" cy="186690"/>
            </a:xfrm>
            <a:custGeom>
              <a:rect b="b" l="l" r="r" t="t"/>
              <a:pathLst>
                <a:path extrusionOk="0" h="186689" w="285114">
                  <a:moveTo>
                    <a:pt x="71501" y="0"/>
                  </a:moveTo>
                  <a:lnTo>
                    <a:pt x="0" y="71500"/>
                  </a:lnTo>
                  <a:lnTo>
                    <a:pt x="20828" y="90677"/>
                  </a:lnTo>
                  <a:lnTo>
                    <a:pt x="61195" y="120270"/>
                  </a:lnTo>
                  <a:lnTo>
                    <a:pt x="105080" y="144930"/>
                  </a:lnTo>
                  <a:lnTo>
                    <a:pt x="152099" y="164268"/>
                  </a:lnTo>
                  <a:lnTo>
                    <a:pt x="201867" y="177895"/>
                  </a:lnTo>
                  <a:lnTo>
                    <a:pt x="254000" y="185419"/>
                  </a:lnTo>
                  <a:lnTo>
                    <a:pt x="282575" y="186308"/>
                  </a:lnTo>
                  <a:lnTo>
                    <a:pt x="284734" y="84581"/>
                  </a:lnTo>
                  <a:lnTo>
                    <a:pt x="265938" y="84074"/>
                  </a:lnTo>
                  <a:lnTo>
                    <a:pt x="215243" y="76019"/>
                  </a:lnTo>
                  <a:lnTo>
                    <a:pt x="167560" y="60785"/>
                  </a:lnTo>
                  <a:lnTo>
                    <a:pt x="123473" y="38907"/>
                  </a:lnTo>
                  <a:lnTo>
                    <a:pt x="83566" y="10921"/>
                  </a:lnTo>
                  <a:lnTo>
                    <a:pt x="71501" y="0"/>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74" name="Google Shape;974;p22"/>
            <p:cNvPicPr preferRelativeResize="0"/>
            <p:nvPr/>
          </p:nvPicPr>
          <p:blipFill rotWithShape="1">
            <a:blip r:embed="rId23">
              <a:alphaModFix/>
            </a:blip>
            <a:srcRect b="0" l="0" r="0" t="0"/>
            <a:stretch/>
          </p:blipFill>
          <p:spPr>
            <a:xfrm>
              <a:off x="4897120" y="5427979"/>
              <a:ext cx="759459" cy="759460"/>
            </a:xfrm>
            <a:prstGeom prst="rect">
              <a:avLst/>
            </a:prstGeom>
            <a:noFill/>
            <a:ln>
              <a:noFill/>
            </a:ln>
          </p:spPr>
        </p:pic>
        <p:pic>
          <p:nvPicPr>
            <p:cNvPr id="975" name="Google Shape;975;p22"/>
            <p:cNvPicPr preferRelativeResize="0"/>
            <p:nvPr/>
          </p:nvPicPr>
          <p:blipFill rotWithShape="1">
            <a:blip r:embed="rId24">
              <a:alphaModFix/>
            </a:blip>
            <a:srcRect b="0" l="0" r="0" t="0"/>
            <a:stretch/>
          </p:blipFill>
          <p:spPr>
            <a:xfrm>
              <a:off x="4772659" y="5354320"/>
              <a:ext cx="1003553" cy="985774"/>
            </a:xfrm>
            <a:prstGeom prst="rect">
              <a:avLst/>
            </a:prstGeom>
            <a:noFill/>
            <a:ln>
              <a:noFill/>
            </a:ln>
          </p:spPr>
        </p:pic>
        <p:sp>
          <p:nvSpPr>
            <p:cNvPr id="976" name="Google Shape;976;p22"/>
            <p:cNvSpPr/>
            <p:nvPr/>
          </p:nvSpPr>
          <p:spPr>
            <a:xfrm>
              <a:off x="4825619" y="5356986"/>
              <a:ext cx="899160" cy="881380"/>
            </a:xfrm>
            <a:custGeom>
              <a:rect b="b" l="l" r="r" t="t"/>
              <a:pathLst>
                <a:path extrusionOk="0" h="881379" w="899160">
                  <a:moveTo>
                    <a:pt x="185547" y="666927"/>
                  </a:moveTo>
                  <a:lnTo>
                    <a:pt x="146685" y="614959"/>
                  </a:lnTo>
                  <a:lnTo>
                    <a:pt x="124815" y="570890"/>
                  </a:lnTo>
                  <a:lnTo>
                    <a:pt x="109588" y="523227"/>
                  </a:lnTo>
                  <a:lnTo>
                    <a:pt x="101600" y="472528"/>
                  </a:lnTo>
                  <a:lnTo>
                    <a:pt x="100965" y="453745"/>
                  </a:lnTo>
                  <a:lnTo>
                    <a:pt x="4826" y="455726"/>
                  </a:lnTo>
                  <a:lnTo>
                    <a:pt x="13119" y="537705"/>
                  </a:lnTo>
                  <a:lnTo>
                    <a:pt x="26543" y="588124"/>
                  </a:lnTo>
                  <a:lnTo>
                    <a:pt x="45618" y="635736"/>
                  </a:lnTo>
                  <a:lnTo>
                    <a:pt x="69951" y="680186"/>
                  </a:lnTo>
                  <a:lnTo>
                    <a:pt x="99187" y="721080"/>
                  </a:lnTo>
                  <a:lnTo>
                    <a:pt x="114427" y="738124"/>
                  </a:lnTo>
                  <a:lnTo>
                    <a:pt x="185547" y="666927"/>
                  </a:lnTo>
                  <a:close/>
                </a:path>
                <a:path extrusionOk="0" h="881379" w="899160">
                  <a:moveTo>
                    <a:pt x="189484" y="209550"/>
                  </a:moveTo>
                  <a:lnTo>
                    <a:pt x="121158" y="141224"/>
                  </a:lnTo>
                  <a:lnTo>
                    <a:pt x="105283" y="159004"/>
                  </a:lnTo>
                  <a:lnTo>
                    <a:pt x="74371" y="201129"/>
                  </a:lnTo>
                  <a:lnTo>
                    <a:pt x="48209" y="246595"/>
                  </a:lnTo>
                  <a:lnTo>
                    <a:pt x="27178" y="295033"/>
                  </a:lnTo>
                  <a:lnTo>
                    <a:pt x="11658" y="346024"/>
                  </a:lnTo>
                  <a:lnTo>
                    <a:pt x="2032" y="399173"/>
                  </a:lnTo>
                  <a:lnTo>
                    <a:pt x="0" y="428409"/>
                  </a:lnTo>
                  <a:lnTo>
                    <a:pt x="96139" y="426440"/>
                  </a:lnTo>
                  <a:lnTo>
                    <a:pt x="97409" y="407619"/>
                  </a:lnTo>
                  <a:lnTo>
                    <a:pt x="107543" y="356565"/>
                  </a:lnTo>
                  <a:lnTo>
                    <a:pt x="124777" y="308229"/>
                  </a:lnTo>
                  <a:lnTo>
                    <a:pt x="148475" y="263220"/>
                  </a:lnTo>
                  <a:lnTo>
                    <a:pt x="178054" y="222123"/>
                  </a:lnTo>
                  <a:lnTo>
                    <a:pt x="189484" y="209550"/>
                  </a:lnTo>
                  <a:close/>
                </a:path>
                <a:path extrusionOk="0" h="881379" w="899160">
                  <a:moveTo>
                    <a:pt x="432181" y="0"/>
                  </a:moveTo>
                  <a:lnTo>
                    <a:pt x="350989" y="11722"/>
                  </a:lnTo>
                  <a:lnTo>
                    <a:pt x="300634" y="27406"/>
                  </a:lnTo>
                  <a:lnTo>
                    <a:pt x="252793" y="48691"/>
                  </a:lnTo>
                  <a:lnTo>
                    <a:pt x="207873" y="75171"/>
                  </a:lnTo>
                  <a:lnTo>
                    <a:pt x="166243" y="106426"/>
                  </a:lnTo>
                  <a:lnTo>
                    <a:pt x="144526" y="126492"/>
                  </a:lnTo>
                  <a:lnTo>
                    <a:pt x="213233" y="195072"/>
                  </a:lnTo>
                  <a:lnTo>
                    <a:pt x="225806" y="183642"/>
                  </a:lnTo>
                  <a:lnTo>
                    <a:pt x="266839" y="154076"/>
                  </a:lnTo>
                  <a:lnTo>
                    <a:pt x="311848" y="130365"/>
                  </a:lnTo>
                  <a:lnTo>
                    <a:pt x="360172" y="113144"/>
                  </a:lnTo>
                  <a:lnTo>
                    <a:pt x="411226" y="102997"/>
                  </a:lnTo>
                  <a:lnTo>
                    <a:pt x="430022" y="101727"/>
                  </a:lnTo>
                  <a:lnTo>
                    <a:pt x="432181" y="0"/>
                  </a:lnTo>
                  <a:close/>
                </a:path>
                <a:path extrusionOk="0" h="881379" w="899160">
                  <a:moveTo>
                    <a:pt x="753110" y="119507"/>
                  </a:moveTo>
                  <a:lnTo>
                    <a:pt x="691908" y="70866"/>
                  </a:lnTo>
                  <a:lnTo>
                    <a:pt x="648017" y="46215"/>
                  </a:lnTo>
                  <a:lnTo>
                    <a:pt x="601002" y="26873"/>
                  </a:lnTo>
                  <a:lnTo>
                    <a:pt x="551230" y="13246"/>
                  </a:lnTo>
                  <a:lnTo>
                    <a:pt x="499110" y="5715"/>
                  </a:lnTo>
                  <a:lnTo>
                    <a:pt x="470535" y="4826"/>
                  </a:lnTo>
                  <a:lnTo>
                    <a:pt x="468376" y="106553"/>
                  </a:lnTo>
                  <a:lnTo>
                    <a:pt x="487172" y="107061"/>
                  </a:lnTo>
                  <a:lnTo>
                    <a:pt x="537857" y="115062"/>
                  </a:lnTo>
                  <a:lnTo>
                    <a:pt x="585546" y="130314"/>
                  </a:lnTo>
                  <a:lnTo>
                    <a:pt x="629627" y="152209"/>
                  </a:lnTo>
                  <a:lnTo>
                    <a:pt x="669544" y="180213"/>
                  </a:lnTo>
                  <a:lnTo>
                    <a:pt x="681609" y="191135"/>
                  </a:lnTo>
                  <a:lnTo>
                    <a:pt x="753110" y="119507"/>
                  </a:lnTo>
                  <a:close/>
                </a:path>
                <a:path extrusionOk="0" h="881379" w="899160">
                  <a:moveTo>
                    <a:pt x="754507" y="754316"/>
                  </a:moveTo>
                  <a:lnTo>
                    <a:pt x="685927" y="685647"/>
                  </a:lnTo>
                  <a:lnTo>
                    <a:pt x="673354" y="697077"/>
                  </a:lnTo>
                  <a:lnTo>
                    <a:pt x="632244" y="726706"/>
                  </a:lnTo>
                  <a:lnTo>
                    <a:pt x="587260" y="750417"/>
                  </a:lnTo>
                  <a:lnTo>
                    <a:pt x="538949" y="767626"/>
                  </a:lnTo>
                  <a:lnTo>
                    <a:pt x="487934" y="777735"/>
                  </a:lnTo>
                  <a:lnTo>
                    <a:pt x="469011" y="779068"/>
                  </a:lnTo>
                  <a:lnTo>
                    <a:pt x="466979" y="880783"/>
                  </a:lnTo>
                  <a:lnTo>
                    <a:pt x="548157" y="869035"/>
                  </a:lnTo>
                  <a:lnTo>
                    <a:pt x="598512" y="853351"/>
                  </a:lnTo>
                  <a:lnTo>
                    <a:pt x="646353" y="832065"/>
                  </a:lnTo>
                  <a:lnTo>
                    <a:pt x="691273" y="805599"/>
                  </a:lnTo>
                  <a:lnTo>
                    <a:pt x="732917" y="774319"/>
                  </a:lnTo>
                  <a:lnTo>
                    <a:pt x="754507" y="754316"/>
                  </a:lnTo>
                  <a:close/>
                </a:path>
                <a:path extrusionOk="0" h="881379" w="899160">
                  <a:moveTo>
                    <a:pt x="894334" y="425056"/>
                  </a:moveTo>
                  <a:lnTo>
                    <a:pt x="885990" y="343077"/>
                  </a:lnTo>
                  <a:lnTo>
                    <a:pt x="872553" y="292658"/>
                  </a:lnTo>
                  <a:lnTo>
                    <a:pt x="853503" y="245033"/>
                  </a:lnTo>
                  <a:lnTo>
                    <a:pt x="829183" y="200558"/>
                  </a:lnTo>
                  <a:lnTo>
                    <a:pt x="799973" y="159639"/>
                  </a:lnTo>
                  <a:lnTo>
                    <a:pt x="784733" y="142621"/>
                  </a:lnTo>
                  <a:lnTo>
                    <a:pt x="713486" y="213868"/>
                  </a:lnTo>
                  <a:lnTo>
                    <a:pt x="724408" y="225933"/>
                  </a:lnTo>
                  <a:lnTo>
                    <a:pt x="752411" y="265836"/>
                  </a:lnTo>
                  <a:lnTo>
                    <a:pt x="774319" y="309905"/>
                  </a:lnTo>
                  <a:lnTo>
                    <a:pt x="789559" y="357568"/>
                  </a:lnTo>
                  <a:lnTo>
                    <a:pt x="797560" y="408254"/>
                  </a:lnTo>
                  <a:lnTo>
                    <a:pt x="798195" y="427024"/>
                  </a:lnTo>
                  <a:lnTo>
                    <a:pt x="894334" y="425056"/>
                  </a:lnTo>
                  <a:close/>
                </a:path>
                <a:path extrusionOk="0" h="881379" w="899160">
                  <a:moveTo>
                    <a:pt x="899160" y="452361"/>
                  </a:moveTo>
                  <a:lnTo>
                    <a:pt x="803021" y="454342"/>
                  </a:lnTo>
                  <a:lnTo>
                    <a:pt x="801624" y="473163"/>
                  </a:lnTo>
                  <a:lnTo>
                    <a:pt x="791552" y="524230"/>
                  </a:lnTo>
                  <a:lnTo>
                    <a:pt x="774344" y="572554"/>
                  </a:lnTo>
                  <a:lnTo>
                    <a:pt x="750608" y="617562"/>
                  </a:lnTo>
                  <a:lnTo>
                    <a:pt x="720979" y="658647"/>
                  </a:lnTo>
                  <a:lnTo>
                    <a:pt x="709549" y="671169"/>
                  </a:lnTo>
                  <a:lnTo>
                    <a:pt x="777875" y="739508"/>
                  </a:lnTo>
                  <a:lnTo>
                    <a:pt x="824776" y="679691"/>
                  </a:lnTo>
                  <a:lnTo>
                    <a:pt x="850938" y="634212"/>
                  </a:lnTo>
                  <a:lnTo>
                    <a:pt x="871969" y="585762"/>
                  </a:lnTo>
                  <a:lnTo>
                    <a:pt x="887488" y="534758"/>
                  </a:lnTo>
                  <a:lnTo>
                    <a:pt x="897128" y="481596"/>
                  </a:lnTo>
                  <a:lnTo>
                    <a:pt x="899160" y="452361"/>
                  </a:lnTo>
                  <a:close/>
                </a:path>
              </a:pathLst>
            </a:custGeom>
            <a:solidFill>
              <a:srgbClr val="A6A6A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7" name="Google Shape;977;p22"/>
            <p:cNvSpPr/>
            <p:nvPr/>
          </p:nvSpPr>
          <p:spPr>
            <a:xfrm>
              <a:off x="4971669" y="6046647"/>
              <a:ext cx="285115" cy="186690"/>
            </a:xfrm>
            <a:custGeom>
              <a:rect b="b" l="l" r="r" t="t"/>
              <a:pathLst>
                <a:path extrusionOk="0" h="186689" w="285114">
                  <a:moveTo>
                    <a:pt x="71500" y="0"/>
                  </a:moveTo>
                  <a:lnTo>
                    <a:pt x="0" y="71551"/>
                  </a:lnTo>
                  <a:lnTo>
                    <a:pt x="20827" y="90678"/>
                  </a:lnTo>
                  <a:lnTo>
                    <a:pt x="61195" y="120270"/>
                  </a:lnTo>
                  <a:lnTo>
                    <a:pt x="105080" y="144922"/>
                  </a:lnTo>
                  <a:lnTo>
                    <a:pt x="152099" y="164256"/>
                  </a:lnTo>
                  <a:lnTo>
                    <a:pt x="201867" y="177890"/>
                  </a:lnTo>
                  <a:lnTo>
                    <a:pt x="254000" y="185445"/>
                  </a:lnTo>
                  <a:lnTo>
                    <a:pt x="282575" y="186321"/>
                  </a:lnTo>
                  <a:lnTo>
                    <a:pt x="284733" y="84607"/>
                  </a:lnTo>
                  <a:lnTo>
                    <a:pt x="265938" y="84035"/>
                  </a:lnTo>
                  <a:lnTo>
                    <a:pt x="215243" y="76015"/>
                  </a:lnTo>
                  <a:lnTo>
                    <a:pt x="167560" y="60775"/>
                  </a:lnTo>
                  <a:lnTo>
                    <a:pt x="123473" y="38887"/>
                  </a:lnTo>
                  <a:lnTo>
                    <a:pt x="83565" y="10922"/>
                  </a:lnTo>
                  <a:lnTo>
                    <a:pt x="7150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78" name="Google Shape;978;p22"/>
          <p:cNvSpPr txBox="1"/>
          <p:nvPr/>
        </p:nvSpPr>
        <p:spPr>
          <a:xfrm>
            <a:off x="5244084" y="2750565"/>
            <a:ext cx="1892935" cy="1318310"/>
          </a:xfrm>
          <a:prstGeom prst="rect">
            <a:avLst/>
          </a:prstGeom>
          <a:noFill/>
          <a:ln>
            <a:noFill/>
          </a:ln>
        </p:spPr>
        <p:txBody>
          <a:bodyPr anchorCtr="0" anchor="t" bIns="0" lIns="0" spcFirstLastPara="1" rIns="0" wrap="square" tIns="12700">
            <a:spAutoFit/>
          </a:bodyPr>
          <a:lstStyle/>
          <a:p>
            <a:pPr indent="-635" lvl="0" marL="12700" marR="5080" rtl="0" algn="ctr">
              <a:lnSpc>
                <a:spcPct val="100000"/>
              </a:lnSpc>
              <a:spcBef>
                <a:spcPts val="0"/>
              </a:spcBef>
              <a:spcAft>
                <a:spcPts val="0"/>
              </a:spcAft>
              <a:buNone/>
            </a:pPr>
            <a:r>
              <a:rPr b="1" lang="en-ID" sz="2800">
                <a:solidFill>
                  <a:schemeClr val="dk1"/>
                </a:solidFill>
                <a:latin typeface="Arial"/>
                <a:ea typeface="Arial"/>
                <a:cs typeface="Arial"/>
                <a:sym typeface="Arial"/>
              </a:rPr>
              <a:t>PERAN</a:t>
            </a:r>
            <a:endParaRPr/>
          </a:p>
          <a:p>
            <a:pPr indent="-635" lvl="0" marL="12700" marR="5080" rtl="0" algn="ctr">
              <a:lnSpc>
                <a:spcPct val="100000"/>
              </a:lnSpc>
              <a:spcBef>
                <a:spcPts val="100"/>
              </a:spcBef>
              <a:spcAft>
                <a:spcPts val="0"/>
              </a:spcAft>
              <a:buNone/>
            </a:pPr>
            <a:r>
              <a:rPr b="1" lang="en-ID" sz="2800">
                <a:solidFill>
                  <a:schemeClr val="dk1"/>
                </a:solidFill>
                <a:latin typeface="Arial"/>
                <a:ea typeface="Arial"/>
                <a:cs typeface="Arial"/>
                <a:sym typeface="Arial"/>
              </a:rPr>
              <a:t>PROJECT LEADER</a:t>
            </a:r>
            <a:endParaRPr sz="2800">
              <a:solidFill>
                <a:schemeClr val="dk1"/>
              </a:solidFill>
              <a:latin typeface="Arial"/>
              <a:ea typeface="Arial"/>
              <a:cs typeface="Arial"/>
              <a:sym typeface="Arial"/>
            </a:endParaRPr>
          </a:p>
        </p:txBody>
      </p:sp>
      <p:sp>
        <p:nvSpPr>
          <p:cNvPr id="979" name="Google Shape;979;p22"/>
          <p:cNvSpPr/>
          <p:nvPr/>
        </p:nvSpPr>
        <p:spPr>
          <a:xfrm>
            <a:off x="7830820" y="205739"/>
            <a:ext cx="520700" cy="510540"/>
          </a:xfrm>
          <a:custGeom>
            <a:rect b="b" l="l" r="r" t="t"/>
            <a:pathLst>
              <a:path extrusionOk="0" h="510540" w="520700">
                <a:moveTo>
                  <a:pt x="435609" y="0"/>
                </a:moveTo>
                <a:lnTo>
                  <a:pt x="85089" y="0"/>
                </a:lnTo>
                <a:lnTo>
                  <a:pt x="51970" y="6687"/>
                </a:lnTo>
                <a:lnTo>
                  <a:pt x="24923" y="24923"/>
                </a:lnTo>
                <a:lnTo>
                  <a:pt x="6687" y="51970"/>
                </a:lnTo>
                <a:lnTo>
                  <a:pt x="0" y="85089"/>
                </a:lnTo>
                <a:lnTo>
                  <a:pt x="0" y="425449"/>
                </a:lnTo>
                <a:lnTo>
                  <a:pt x="6687" y="458569"/>
                </a:lnTo>
                <a:lnTo>
                  <a:pt x="24923" y="485616"/>
                </a:lnTo>
                <a:lnTo>
                  <a:pt x="51970" y="503852"/>
                </a:lnTo>
                <a:lnTo>
                  <a:pt x="85089" y="510539"/>
                </a:lnTo>
                <a:lnTo>
                  <a:pt x="435609" y="510539"/>
                </a:lnTo>
                <a:lnTo>
                  <a:pt x="468729" y="503852"/>
                </a:lnTo>
                <a:lnTo>
                  <a:pt x="495776" y="485616"/>
                </a:lnTo>
                <a:lnTo>
                  <a:pt x="514012" y="458569"/>
                </a:lnTo>
                <a:lnTo>
                  <a:pt x="520700" y="425449"/>
                </a:lnTo>
                <a:lnTo>
                  <a:pt x="520700" y="85089"/>
                </a:lnTo>
                <a:lnTo>
                  <a:pt x="514012" y="51970"/>
                </a:lnTo>
                <a:lnTo>
                  <a:pt x="495776" y="24923"/>
                </a:lnTo>
                <a:lnTo>
                  <a:pt x="468729" y="6687"/>
                </a:lnTo>
                <a:lnTo>
                  <a:pt x="43560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0" name="Google Shape;980;p22"/>
          <p:cNvSpPr txBox="1"/>
          <p:nvPr/>
        </p:nvSpPr>
        <p:spPr>
          <a:xfrm>
            <a:off x="7935594" y="840740"/>
            <a:ext cx="1673225" cy="182101"/>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1100">
                <a:solidFill>
                  <a:srgbClr val="FFFF00"/>
                </a:solidFill>
                <a:latin typeface="Arial Narrow"/>
                <a:ea typeface="Arial Narrow"/>
                <a:cs typeface="Arial Narrow"/>
                <a:sym typeface="Arial Narrow"/>
              </a:rPr>
              <a:t>AWAL BLN SEPTEMBER 2024</a:t>
            </a:r>
            <a:endParaRPr sz="1100">
              <a:solidFill>
                <a:srgbClr val="FFFF00"/>
              </a:solidFill>
              <a:latin typeface="Arial Narrow"/>
              <a:ea typeface="Arial Narrow"/>
              <a:cs typeface="Arial Narrow"/>
              <a:sym typeface="Arial Narrow"/>
            </a:endParaRPr>
          </a:p>
        </p:txBody>
      </p:sp>
      <p:sp>
        <p:nvSpPr>
          <p:cNvPr id="981" name="Google Shape;981;p22"/>
          <p:cNvSpPr txBox="1"/>
          <p:nvPr/>
        </p:nvSpPr>
        <p:spPr>
          <a:xfrm>
            <a:off x="8016493" y="280352"/>
            <a:ext cx="154305" cy="3308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000">
                <a:solidFill>
                  <a:srgbClr val="FFFFFF"/>
                </a:solidFill>
                <a:latin typeface="Calibri"/>
                <a:ea typeface="Calibri"/>
                <a:cs typeface="Calibri"/>
                <a:sym typeface="Calibri"/>
              </a:rPr>
              <a:t>1</a:t>
            </a:r>
            <a:endParaRPr sz="2000">
              <a:solidFill>
                <a:schemeClr val="dk1"/>
              </a:solidFill>
              <a:latin typeface="Calibri"/>
              <a:ea typeface="Calibri"/>
              <a:cs typeface="Calibri"/>
              <a:sym typeface="Calibri"/>
            </a:endParaRPr>
          </a:p>
        </p:txBody>
      </p:sp>
      <p:grpSp>
        <p:nvGrpSpPr>
          <p:cNvPr id="982" name="Google Shape;982;p22"/>
          <p:cNvGrpSpPr/>
          <p:nvPr/>
        </p:nvGrpSpPr>
        <p:grpSpPr>
          <a:xfrm>
            <a:off x="8628380" y="1795779"/>
            <a:ext cx="2757931" cy="1467739"/>
            <a:chOff x="8628380" y="1795779"/>
            <a:chExt cx="2757931" cy="1467739"/>
          </a:xfrm>
        </p:grpSpPr>
        <p:pic>
          <p:nvPicPr>
            <p:cNvPr id="983" name="Google Shape;983;p22"/>
            <p:cNvPicPr preferRelativeResize="0"/>
            <p:nvPr/>
          </p:nvPicPr>
          <p:blipFill rotWithShape="1">
            <a:blip r:embed="rId6">
              <a:alphaModFix/>
            </a:blip>
            <a:srcRect b="0" l="0" r="0" t="0"/>
            <a:stretch/>
          </p:blipFill>
          <p:spPr>
            <a:xfrm>
              <a:off x="8628380" y="1795779"/>
              <a:ext cx="2757931" cy="1467739"/>
            </a:xfrm>
            <a:prstGeom prst="rect">
              <a:avLst/>
            </a:prstGeom>
            <a:noFill/>
            <a:ln>
              <a:noFill/>
            </a:ln>
          </p:spPr>
        </p:pic>
        <p:sp>
          <p:nvSpPr>
            <p:cNvPr id="984" name="Google Shape;984;p22"/>
            <p:cNvSpPr/>
            <p:nvPr/>
          </p:nvSpPr>
          <p:spPr>
            <a:xfrm>
              <a:off x="9053830" y="2221229"/>
              <a:ext cx="1869439" cy="579120"/>
            </a:xfrm>
            <a:custGeom>
              <a:rect b="b" l="l" r="r" t="t"/>
              <a:pathLst>
                <a:path extrusionOk="0" h="579119" w="1869440">
                  <a:moveTo>
                    <a:pt x="1794637" y="0"/>
                  </a:moveTo>
                  <a:lnTo>
                    <a:pt x="74802" y="0"/>
                  </a:lnTo>
                  <a:lnTo>
                    <a:pt x="45702" y="5883"/>
                  </a:lnTo>
                  <a:lnTo>
                    <a:pt x="21923" y="21923"/>
                  </a:lnTo>
                  <a:lnTo>
                    <a:pt x="5883" y="45702"/>
                  </a:lnTo>
                  <a:lnTo>
                    <a:pt x="0" y="74803"/>
                  </a:lnTo>
                  <a:lnTo>
                    <a:pt x="0" y="504317"/>
                  </a:lnTo>
                  <a:lnTo>
                    <a:pt x="5883" y="533417"/>
                  </a:lnTo>
                  <a:lnTo>
                    <a:pt x="21923" y="557196"/>
                  </a:lnTo>
                  <a:lnTo>
                    <a:pt x="45702" y="573236"/>
                  </a:lnTo>
                  <a:lnTo>
                    <a:pt x="74802" y="579120"/>
                  </a:lnTo>
                  <a:lnTo>
                    <a:pt x="1794637" y="579120"/>
                  </a:lnTo>
                  <a:lnTo>
                    <a:pt x="1823737" y="573236"/>
                  </a:lnTo>
                  <a:lnTo>
                    <a:pt x="1847516" y="557196"/>
                  </a:lnTo>
                  <a:lnTo>
                    <a:pt x="1863556" y="533417"/>
                  </a:lnTo>
                  <a:lnTo>
                    <a:pt x="1869440" y="504317"/>
                  </a:lnTo>
                  <a:lnTo>
                    <a:pt x="1869440" y="74803"/>
                  </a:lnTo>
                  <a:lnTo>
                    <a:pt x="1863556" y="45702"/>
                  </a:lnTo>
                  <a:lnTo>
                    <a:pt x="1847516" y="21923"/>
                  </a:lnTo>
                  <a:lnTo>
                    <a:pt x="1823737" y="5883"/>
                  </a:lnTo>
                  <a:lnTo>
                    <a:pt x="1794637"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5" name="Google Shape;985;p22"/>
            <p:cNvSpPr/>
            <p:nvPr/>
          </p:nvSpPr>
          <p:spPr>
            <a:xfrm>
              <a:off x="9053830" y="2221229"/>
              <a:ext cx="1869439" cy="579120"/>
            </a:xfrm>
            <a:custGeom>
              <a:rect b="b" l="l" r="r" t="t"/>
              <a:pathLst>
                <a:path extrusionOk="0" h="579119" w="1869440">
                  <a:moveTo>
                    <a:pt x="0" y="74803"/>
                  </a:moveTo>
                  <a:lnTo>
                    <a:pt x="5883" y="45702"/>
                  </a:lnTo>
                  <a:lnTo>
                    <a:pt x="21923" y="21923"/>
                  </a:lnTo>
                  <a:lnTo>
                    <a:pt x="45702" y="5883"/>
                  </a:lnTo>
                  <a:lnTo>
                    <a:pt x="74802" y="0"/>
                  </a:lnTo>
                  <a:lnTo>
                    <a:pt x="1794637" y="0"/>
                  </a:lnTo>
                  <a:lnTo>
                    <a:pt x="1823737" y="5883"/>
                  </a:lnTo>
                  <a:lnTo>
                    <a:pt x="1847516" y="21923"/>
                  </a:lnTo>
                  <a:lnTo>
                    <a:pt x="1863556" y="45702"/>
                  </a:lnTo>
                  <a:lnTo>
                    <a:pt x="1869440" y="74803"/>
                  </a:lnTo>
                  <a:lnTo>
                    <a:pt x="1869440" y="504317"/>
                  </a:lnTo>
                  <a:lnTo>
                    <a:pt x="1863556" y="533417"/>
                  </a:lnTo>
                  <a:lnTo>
                    <a:pt x="1847516" y="557196"/>
                  </a:lnTo>
                  <a:lnTo>
                    <a:pt x="1823737" y="573236"/>
                  </a:lnTo>
                  <a:lnTo>
                    <a:pt x="1794637" y="579120"/>
                  </a:lnTo>
                  <a:lnTo>
                    <a:pt x="74802" y="579120"/>
                  </a:lnTo>
                  <a:lnTo>
                    <a:pt x="45702" y="573236"/>
                  </a:lnTo>
                  <a:lnTo>
                    <a:pt x="21923" y="557196"/>
                  </a:lnTo>
                  <a:lnTo>
                    <a:pt x="5883" y="533417"/>
                  </a:lnTo>
                  <a:lnTo>
                    <a:pt x="0" y="504317"/>
                  </a:lnTo>
                  <a:lnTo>
                    <a:pt x="0" y="74803"/>
                  </a:lnTo>
                  <a:close/>
                </a:path>
              </a:pathLst>
            </a:custGeom>
            <a:noFill/>
            <a:ln cap="flat" cmpd="sng" w="127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86" name="Google Shape;986;p22"/>
          <p:cNvGrpSpPr/>
          <p:nvPr/>
        </p:nvGrpSpPr>
        <p:grpSpPr>
          <a:xfrm>
            <a:off x="8732519" y="3380740"/>
            <a:ext cx="2757931" cy="1467738"/>
            <a:chOff x="8732519" y="3380740"/>
            <a:chExt cx="2757931" cy="1467738"/>
          </a:xfrm>
        </p:grpSpPr>
        <p:pic>
          <p:nvPicPr>
            <p:cNvPr id="987" name="Google Shape;987;p22"/>
            <p:cNvPicPr preferRelativeResize="0"/>
            <p:nvPr/>
          </p:nvPicPr>
          <p:blipFill rotWithShape="1">
            <a:blip r:embed="rId6">
              <a:alphaModFix/>
            </a:blip>
            <a:srcRect b="0" l="0" r="0" t="0"/>
            <a:stretch/>
          </p:blipFill>
          <p:spPr>
            <a:xfrm>
              <a:off x="8732519" y="3380740"/>
              <a:ext cx="2757931" cy="1467738"/>
            </a:xfrm>
            <a:prstGeom prst="rect">
              <a:avLst/>
            </a:prstGeom>
            <a:noFill/>
            <a:ln>
              <a:noFill/>
            </a:ln>
          </p:spPr>
        </p:pic>
        <p:sp>
          <p:nvSpPr>
            <p:cNvPr id="988" name="Google Shape;988;p22"/>
            <p:cNvSpPr/>
            <p:nvPr/>
          </p:nvSpPr>
          <p:spPr>
            <a:xfrm>
              <a:off x="9157969" y="3806190"/>
              <a:ext cx="1869439" cy="579120"/>
            </a:xfrm>
            <a:custGeom>
              <a:rect b="b" l="l" r="r" t="t"/>
              <a:pathLst>
                <a:path extrusionOk="0" h="579120" w="1869440">
                  <a:moveTo>
                    <a:pt x="1794636" y="0"/>
                  </a:moveTo>
                  <a:lnTo>
                    <a:pt x="74802" y="0"/>
                  </a:lnTo>
                  <a:lnTo>
                    <a:pt x="45702" y="5883"/>
                  </a:lnTo>
                  <a:lnTo>
                    <a:pt x="21923" y="21923"/>
                  </a:lnTo>
                  <a:lnTo>
                    <a:pt x="5883" y="45702"/>
                  </a:lnTo>
                  <a:lnTo>
                    <a:pt x="0" y="74803"/>
                  </a:lnTo>
                  <a:lnTo>
                    <a:pt x="0" y="504317"/>
                  </a:lnTo>
                  <a:lnTo>
                    <a:pt x="5883" y="533417"/>
                  </a:lnTo>
                  <a:lnTo>
                    <a:pt x="21923" y="557196"/>
                  </a:lnTo>
                  <a:lnTo>
                    <a:pt x="45702" y="573236"/>
                  </a:lnTo>
                  <a:lnTo>
                    <a:pt x="74802" y="579120"/>
                  </a:lnTo>
                  <a:lnTo>
                    <a:pt x="1794636" y="579120"/>
                  </a:lnTo>
                  <a:lnTo>
                    <a:pt x="1823737" y="573236"/>
                  </a:lnTo>
                  <a:lnTo>
                    <a:pt x="1847516" y="557196"/>
                  </a:lnTo>
                  <a:lnTo>
                    <a:pt x="1863556" y="533417"/>
                  </a:lnTo>
                  <a:lnTo>
                    <a:pt x="1869439" y="504317"/>
                  </a:lnTo>
                  <a:lnTo>
                    <a:pt x="1869439" y="74803"/>
                  </a:lnTo>
                  <a:lnTo>
                    <a:pt x="1863556" y="45702"/>
                  </a:lnTo>
                  <a:lnTo>
                    <a:pt x="1847516" y="21923"/>
                  </a:lnTo>
                  <a:lnTo>
                    <a:pt x="1823737" y="5883"/>
                  </a:lnTo>
                  <a:lnTo>
                    <a:pt x="1794636"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9" name="Google Shape;989;p22"/>
            <p:cNvSpPr/>
            <p:nvPr/>
          </p:nvSpPr>
          <p:spPr>
            <a:xfrm>
              <a:off x="9157969" y="3806190"/>
              <a:ext cx="1869439" cy="579120"/>
            </a:xfrm>
            <a:custGeom>
              <a:rect b="b" l="l" r="r" t="t"/>
              <a:pathLst>
                <a:path extrusionOk="0" h="579120" w="1869440">
                  <a:moveTo>
                    <a:pt x="0" y="74803"/>
                  </a:moveTo>
                  <a:lnTo>
                    <a:pt x="5883" y="45702"/>
                  </a:lnTo>
                  <a:lnTo>
                    <a:pt x="21923" y="21923"/>
                  </a:lnTo>
                  <a:lnTo>
                    <a:pt x="45702" y="5883"/>
                  </a:lnTo>
                  <a:lnTo>
                    <a:pt x="74802" y="0"/>
                  </a:lnTo>
                  <a:lnTo>
                    <a:pt x="1794636" y="0"/>
                  </a:lnTo>
                  <a:lnTo>
                    <a:pt x="1823737" y="5883"/>
                  </a:lnTo>
                  <a:lnTo>
                    <a:pt x="1847516" y="21923"/>
                  </a:lnTo>
                  <a:lnTo>
                    <a:pt x="1863556" y="45702"/>
                  </a:lnTo>
                  <a:lnTo>
                    <a:pt x="1869439" y="74803"/>
                  </a:lnTo>
                  <a:lnTo>
                    <a:pt x="1869439" y="504317"/>
                  </a:lnTo>
                  <a:lnTo>
                    <a:pt x="1863556" y="533417"/>
                  </a:lnTo>
                  <a:lnTo>
                    <a:pt x="1847516" y="557196"/>
                  </a:lnTo>
                  <a:lnTo>
                    <a:pt x="1823737" y="573236"/>
                  </a:lnTo>
                  <a:lnTo>
                    <a:pt x="1794636" y="579120"/>
                  </a:lnTo>
                  <a:lnTo>
                    <a:pt x="74802" y="579120"/>
                  </a:lnTo>
                  <a:lnTo>
                    <a:pt x="45702" y="573236"/>
                  </a:lnTo>
                  <a:lnTo>
                    <a:pt x="21923" y="557196"/>
                  </a:lnTo>
                  <a:lnTo>
                    <a:pt x="5883" y="533417"/>
                  </a:lnTo>
                  <a:lnTo>
                    <a:pt x="0" y="504317"/>
                  </a:lnTo>
                  <a:lnTo>
                    <a:pt x="0" y="74803"/>
                  </a:lnTo>
                  <a:close/>
                </a:path>
              </a:pathLst>
            </a:custGeom>
            <a:noFill/>
            <a:ln cap="flat" cmpd="sng" w="127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90" name="Google Shape;990;p22"/>
          <p:cNvGrpSpPr/>
          <p:nvPr/>
        </p:nvGrpSpPr>
        <p:grpSpPr>
          <a:xfrm>
            <a:off x="8989059" y="1795780"/>
            <a:ext cx="2656840" cy="561340"/>
            <a:chOff x="8989059" y="1795780"/>
            <a:chExt cx="2656840" cy="561340"/>
          </a:xfrm>
        </p:grpSpPr>
        <p:sp>
          <p:nvSpPr>
            <p:cNvPr id="991" name="Google Shape;991;p22"/>
            <p:cNvSpPr/>
            <p:nvPr/>
          </p:nvSpPr>
          <p:spPr>
            <a:xfrm>
              <a:off x="8989059" y="1795780"/>
              <a:ext cx="2656840" cy="561340"/>
            </a:xfrm>
            <a:custGeom>
              <a:rect b="b" l="l" r="r" t="t"/>
              <a:pathLst>
                <a:path extrusionOk="0" h="561339" w="2656840">
                  <a:moveTo>
                    <a:pt x="2584323" y="0"/>
                  </a:moveTo>
                  <a:lnTo>
                    <a:pt x="72517" y="0"/>
                  </a:lnTo>
                  <a:lnTo>
                    <a:pt x="44309" y="5705"/>
                  </a:lnTo>
                  <a:lnTo>
                    <a:pt x="21256" y="21256"/>
                  </a:lnTo>
                  <a:lnTo>
                    <a:pt x="5705" y="44309"/>
                  </a:lnTo>
                  <a:lnTo>
                    <a:pt x="0" y="72517"/>
                  </a:lnTo>
                  <a:lnTo>
                    <a:pt x="0" y="488823"/>
                  </a:lnTo>
                  <a:lnTo>
                    <a:pt x="5705" y="517030"/>
                  </a:lnTo>
                  <a:lnTo>
                    <a:pt x="21256" y="540083"/>
                  </a:lnTo>
                  <a:lnTo>
                    <a:pt x="44309" y="555634"/>
                  </a:lnTo>
                  <a:lnTo>
                    <a:pt x="72517" y="561340"/>
                  </a:lnTo>
                  <a:lnTo>
                    <a:pt x="2584323" y="561340"/>
                  </a:lnTo>
                  <a:lnTo>
                    <a:pt x="2612530" y="555634"/>
                  </a:lnTo>
                  <a:lnTo>
                    <a:pt x="2635583" y="540083"/>
                  </a:lnTo>
                  <a:lnTo>
                    <a:pt x="2651134" y="517030"/>
                  </a:lnTo>
                  <a:lnTo>
                    <a:pt x="2656840" y="488823"/>
                  </a:lnTo>
                  <a:lnTo>
                    <a:pt x="2656840" y="72517"/>
                  </a:lnTo>
                  <a:lnTo>
                    <a:pt x="2651134" y="44309"/>
                  </a:lnTo>
                  <a:lnTo>
                    <a:pt x="2635583" y="21256"/>
                  </a:lnTo>
                  <a:lnTo>
                    <a:pt x="2612530" y="5705"/>
                  </a:lnTo>
                  <a:lnTo>
                    <a:pt x="2584323"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2" name="Google Shape;992;p22"/>
            <p:cNvSpPr/>
            <p:nvPr/>
          </p:nvSpPr>
          <p:spPr>
            <a:xfrm>
              <a:off x="9027159" y="1816100"/>
              <a:ext cx="520700" cy="508000"/>
            </a:xfrm>
            <a:custGeom>
              <a:rect b="b" l="l" r="r" t="t"/>
              <a:pathLst>
                <a:path extrusionOk="0" h="508000" w="520700">
                  <a:moveTo>
                    <a:pt x="435991" y="0"/>
                  </a:moveTo>
                  <a:lnTo>
                    <a:pt x="84709" y="0"/>
                  </a:lnTo>
                  <a:lnTo>
                    <a:pt x="51702" y="6645"/>
                  </a:lnTo>
                  <a:lnTo>
                    <a:pt x="24780" y="24780"/>
                  </a:lnTo>
                  <a:lnTo>
                    <a:pt x="6645" y="51702"/>
                  </a:lnTo>
                  <a:lnTo>
                    <a:pt x="0" y="84709"/>
                  </a:lnTo>
                  <a:lnTo>
                    <a:pt x="0" y="423290"/>
                  </a:lnTo>
                  <a:lnTo>
                    <a:pt x="6645" y="456297"/>
                  </a:lnTo>
                  <a:lnTo>
                    <a:pt x="24780" y="483219"/>
                  </a:lnTo>
                  <a:lnTo>
                    <a:pt x="51702" y="501354"/>
                  </a:lnTo>
                  <a:lnTo>
                    <a:pt x="84709" y="508000"/>
                  </a:lnTo>
                  <a:lnTo>
                    <a:pt x="435991" y="508000"/>
                  </a:lnTo>
                  <a:lnTo>
                    <a:pt x="468997" y="501354"/>
                  </a:lnTo>
                  <a:lnTo>
                    <a:pt x="495919" y="483219"/>
                  </a:lnTo>
                  <a:lnTo>
                    <a:pt x="514054" y="456297"/>
                  </a:lnTo>
                  <a:lnTo>
                    <a:pt x="520700" y="423290"/>
                  </a:lnTo>
                  <a:lnTo>
                    <a:pt x="520700" y="84709"/>
                  </a:lnTo>
                  <a:lnTo>
                    <a:pt x="514054" y="51702"/>
                  </a:lnTo>
                  <a:lnTo>
                    <a:pt x="495919" y="24780"/>
                  </a:lnTo>
                  <a:lnTo>
                    <a:pt x="468997" y="6645"/>
                  </a:lnTo>
                  <a:lnTo>
                    <a:pt x="435991"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93" name="Google Shape;993;p22"/>
          <p:cNvSpPr txBox="1"/>
          <p:nvPr/>
        </p:nvSpPr>
        <p:spPr>
          <a:xfrm>
            <a:off x="9212326" y="1890140"/>
            <a:ext cx="15430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000">
                <a:solidFill>
                  <a:srgbClr val="FFFFFF"/>
                </a:solidFill>
                <a:latin typeface="Calibri"/>
                <a:ea typeface="Calibri"/>
                <a:cs typeface="Calibri"/>
                <a:sym typeface="Calibri"/>
              </a:rPr>
              <a:t>2</a:t>
            </a:r>
            <a:endParaRPr sz="2000">
              <a:solidFill>
                <a:schemeClr val="dk1"/>
              </a:solidFill>
              <a:latin typeface="Calibri"/>
              <a:ea typeface="Calibri"/>
              <a:cs typeface="Calibri"/>
              <a:sym typeface="Calibri"/>
            </a:endParaRPr>
          </a:p>
        </p:txBody>
      </p:sp>
      <p:grpSp>
        <p:nvGrpSpPr>
          <p:cNvPr id="994" name="Google Shape;994;p22"/>
          <p:cNvGrpSpPr/>
          <p:nvPr/>
        </p:nvGrpSpPr>
        <p:grpSpPr>
          <a:xfrm>
            <a:off x="9088119" y="3373120"/>
            <a:ext cx="2656840" cy="558800"/>
            <a:chOff x="9088119" y="3373120"/>
            <a:chExt cx="2656840" cy="558800"/>
          </a:xfrm>
        </p:grpSpPr>
        <p:sp>
          <p:nvSpPr>
            <p:cNvPr id="995" name="Google Shape;995;p22"/>
            <p:cNvSpPr/>
            <p:nvPr/>
          </p:nvSpPr>
          <p:spPr>
            <a:xfrm>
              <a:off x="9088119" y="3373120"/>
              <a:ext cx="2656840" cy="558800"/>
            </a:xfrm>
            <a:custGeom>
              <a:rect b="b" l="l" r="r" t="t"/>
              <a:pathLst>
                <a:path extrusionOk="0" h="558800" w="2656840">
                  <a:moveTo>
                    <a:pt x="2584704" y="0"/>
                  </a:moveTo>
                  <a:lnTo>
                    <a:pt x="72135" y="0"/>
                  </a:lnTo>
                  <a:lnTo>
                    <a:pt x="44041" y="5663"/>
                  </a:lnTo>
                  <a:lnTo>
                    <a:pt x="21113" y="21113"/>
                  </a:lnTo>
                  <a:lnTo>
                    <a:pt x="5663" y="44041"/>
                  </a:lnTo>
                  <a:lnTo>
                    <a:pt x="0" y="72135"/>
                  </a:lnTo>
                  <a:lnTo>
                    <a:pt x="0" y="486663"/>
                  </a:lnTo>
                  <a:lnTo>
                    <a:pt x="5663" y="514758"/>
                  </a:lnTo>
                  <a:lnTo>
                    <a:pt x="21113" y="537686"/>
                  </a:lnTo>
                  <a:lnTo>
                    <a:pt x="44041" y="553136"/>
                  </a:lnTo>
                  <a:lnTo>
                    <a:pt x="72135" y="558799"/>
                  </a:lnTo>
                  <a:lnTo>
                    <a:pt x="2584704" y="558799"/>
                  </a:lnTo>
                  <a:lnTo>
                    <a:pt x="2612798" y="553136"/>
                  </a:lnTo>
                  <a:lnTo>
                    <a:pt x="2635726" y="537686"/>
                  </a:lnTo>
                  <a:lnTo>
                    <a:pt x="2651176" y="514758"/>
                  </a:lnTo>
                  <a:lnTo>
                    <a:pt x="2656839" y="486663"/>
                  </a:lnTo>
                  <a:lnTo>
                    <a:pt x="2656839" y="72135"/>
                  </a:lnTo>
                  <a:lnTo>
                    <a:pt x="2651176" y="44041"/>
                  </a:lnTo>
                  <a:lnTo>
                    <a:pt x="2635726" y="21113"/>
                  </a:lnTo>
                  <a:lnTo>
                    <a:pt x="2612798" y="5663"/>
                  </a:lnTo>
                  <a:lnTo>
                    <a:pt x="2584704"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6" name="Google Shape;996;p22"/>
            <p:cNvSpPr/>
            <p:nvPr/>
          </p:nvSpPr>
          <p:spPr>
            <a:xfrm>
              <a:off x="9126219" y="3393440"/>
              <a:ext cx="520700" cy="508000"/>
            </a:xfrm>
            <a:custGeom>
              <a:rect b="b" l="l" r="r" t="t"/>
              <a:pathLst>
                <a:path extrusionOk="0" h="508000" w="520700">
                  <a:moveTo>
                    <a:pt x="435990" y="0"/>
                  </a:moveTo>
                  <a:lnTo>
                    <a:pt x="84708" y="0"/>
                  </a:lnTo>
                  <a:lnTo>
                    <a:pt x="51702" y="6645"/>
                  </a:lnTo>
                  <a:lnTo>
                    <a:pt x="24780" y="24780"/>
                  </a:lnTo>
                  <a:lnTo>
                    <a:pt x="6645" y="51702"/>
                  </a:lnTo>
                  <a:lnTo>
                    <a:pt x="0" y="84709"/>
                  </a:lnTo>
                  <a:lnTo>
                    <a:pt x="0" y="423291"/>
                  </a:lnTo>
                  <a:lnTo>
                    <a:pt x="6645" y="456297"/>
                  </a:lnTo>
                  <a:lnTo>
                    <a:pt x="24780" y="483219"/>
                  </a:lnTo>
                  <a:lnTo>
                    <a:pt x="51702" y="501354"/>
                  </a:lnTo>
                  <a:lnTo>
                    <a:pt x="84708" y="508000"/>
                  </a:lnTo>
                  <a:lnTo>
                    <a:pt x="435990" y="508000"/>
                  </a:lnTo>
                  <a:lnTo>
                    <a:pt x="468997" y="501354"/>
                  </a:lnTo>
                  <a:lnTo>
                    <a:pt x="495919" y="483219"/>
                  </a:lnTo>
                  <a:lnTo>
                    <a:pt x="514054" y="456297"/>
                  </a:lnTo>
                  <a:lnTo>
                    <a:pt x="520700" y="423291"/>
                  </a:lnTo>
                  <a:lnTo>
                    <a:pt x="520700" y="84709"/>
                  </a:lnTo>
                  <a:lnTo>
                    <a:pt x="514054" y="51702"/>
                  </a:lnTo>
                  <a:lnTo>
                    <a:pt x="495919" y="24780"/>
                  </a:lnTo>
                  <a:lnTo>
                    <a:pt x="468997" y="6645"/>
                  </a:lnTo>
                  <a:lnTo>
                    <a:pt x="43599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97" name="Google Shape;997;p22"/>
          <p:cNvSpPr txBox="1"/>
          <p:nvPr/>
        </p:nvSpPr>
        <p:spPr>
          <a:xfrm>
            <a:off x="9311640" y="3468306"/>
            <a:ext cx="154305" cy="3308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000">
                <a:solidFill>
                  <a:srgbClr val="FFFFFF"/>
                </a:solidFill>
                <a:latin typeface="Calibri"/>
                <a:ea typeface="Calibri"/>
                <a:cs typeface="Calibri"/>
                <a:sym typeface="Calibri"/>
              </a:rPr>
              <a:t>3</a:t>
            </a:r>
            <a:endParaRPr sz="2000">
              <a:solidFill>
                <a:schemeClr val="dk1"/>
              </a:solidFill>
              <a:latin typeface="Calibri"/>
              <a:ea typeface="Calibri"/>
              <a:cs typeface="Calibri"/>
              <a:sym typeface="Calibri"/>
            </a:endParaRPr>
          </a:p>
        </p:txBody>
      </p:sp>
      <p:grpSp>
        <p:nvGrpSpPr>
          <p:cNvPr id="998" name="Google Shape;998;p22"/>
          <p:cNvGrpSpPr/>
          <p:nvPr/>
        </p:nvGrpSpPr>
        <p:grpSpPr>
          <a:xfrm>
            <a:off x="8023859" y="5143512"/>
            <a:ext cx="2757931" cy="1470279"/>
            <a:chOff x="8023859" y="5143512"/>
            <a:chExt cx="2757931" cy="1470279"/>
          </a:xfrm>
        </p:grpSpPr>
        <p:pic>
          <p:nvPicPr>
            <p:cNvPr id="999" name="Google Shape;999;p22"/>
            <p:cNvPicPr preferRelativeResize="0"/>
            <p:nvPr/>
          </p:nvPicPr>
          <p:blipFill rotWithShape="1">
            <a:blip r:embed="rId25">
              <a:alphaModFix/>
            </a:blip>
            <a:srcRect b="0" l="0" r="0" t="0"/>
            <a:stretch/>
          </p:blipFill>
          <p:spPr>
            <a:xfrm>
              <a:off x="8023859" y="5143512"/>
              <a:ext cx="2757931" cy="1470279"/>
            </a:xfrm>
            <a:prstGeom prst="rect">
              <a:avLst/>
            </a:prstGeom>
            <a:noFill/>
            <a:ln>
              <a:noFill/>
            </a:ln>
          </p:spPr>
        </p:pic>
        <p:sp>
          <p:nvSpPr>
            <p:cNvPr id="1000" name="Google Shape;1000;p22"/>
            <p:cNvSpPr/>
            <p:nvPr/>
          </p:nvSpPr>
          <p:spPr>
            <a:xfrm>
              <a:off x="8449309" y="5568950"/>
              <a:ext cx="1869439" cy="581660"/>
            </a:xfrm>
            <a:custGeom>
              <a:rect b="b" l="l" r="r" t="t"/>
              <a:pathLst>
                <a:path extrusionOk="0" h="581660" w="1869440">
                  <a:moveTo>
                    <a:pt x="1794256" y="0"/>
                  </a:moveTo>
                  <a:lnTo>
                    <a:pt x="75184" y="0"/>
                  </a:lnTo>
                  <a:lnTo>
                    <a:pt x="45916" y="5904"/>
                  </a:lnTo>
                  <a:lnTo>
                    <a:pt x="22018" y="22007"/>
                  </a:lnTo>
                  <a:lnTo>
                    <a:pt x="5907" y="45889"/>
                  </a:lnTo>
                  <a:lnTo>
                    <a:pt x="0" y="75133"/>
                  </a:lnTo>
                  <a:lnTo>
                    <a:pt x="0" y="506526"/>
                  </a:lnTo>
                  <a:lnTo>
                    <a:pt x="5907" y="535770"/>
                  </a:lnTo>
                  <a:lnTo>
                    <a:pt x="22018" y="559652"/>
                  </a:lnTo>
                  <a:lnTo>
                    <a:pt x="45916" y="575755"/>
                  </a:lnTo>
                  <a:lnTo>
                    <a:pt x="75184" y="581660"/>
                  </a:lnTo>
                  <a:lnTo>
                    <a:pt x="1794256" y="581660"/>
                  </a:lnTo>
                  <a:lnTo>
                    <a:pt x="1823523" y="575755"/>
                  </a:lnTo>
                  <a:lnTo>
                    <a:pt x="1847421" y="559652"/>
                  </a:lnTo>
                  <a:lnTo>
                    <a:pt x="1863532" y="535770"/>
                  </a:lnTo>
                  <a:lnTo>
                    <a:pt x="1869440" y="506526"/>
                  </a:lnTo>
                  <a:lnTo>
                    <a:pt x="1869440" y="75133"/>
                  </a:lnTo>
                  <a:lnTo>
                    <a:pt x="1863532" y="45889"/>
                  </a:lnTo>
                  <a:lnTo>
                    <a:pt x="1847421" y="22007"/>
                  </a:lnTo>
                  <a:lnTo>
                    <a:pt x="1823523" y="5904"/>
                  </a:lnTo>
                  <a:lnTo>
                    <a:pt x="1794256"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1" name="Google Shape;1001;p22"/>
            <p:cNvSpPr/>
            <p:nvPr/>
          </p:nvSpPr>
          <p:spPr>
            <a:xfrm>
              <a:off x="8449309" y="5568950"/>
              <a:ext cx="1869439" cy="581660"/>
            </a:xfrm>
            <a:custGeom>
              <a:rect b="b" l="l" r="r" t="t"/>
              <a:pathLst>
                <a:path extrusionOk="0" h="581660" w="1869440">
                  <a:moveTo>
                    <a:pt x="0" y="75133"/>
                  </a:moveTo>
                  <a:lnTo>
                    <a:pt x="5907" y="45889"/>
                  </a:lnTo>
                  <a:lnTo>
                    <a:pt x="22018" y="22007"/>
                  </a:lnTo>
                  <a:lnTo>
                    <a:pt x="45916" y="5904"/>
                  </a:lnTo>
                  <a:lnTo>
                    <a:pt x="75184" y="0"/>
                  </a:lnTo>
                  <a:lnTo>
                    <a:pt x="1794256" y="0"/>
                  </a:lnTo>
                  <a:lnTo>
                    <a:pt x="1823523" y="5904"/>
                  </a:lnTo>
                  <a:lnTo>
                    <a:pt x="1847421" y="22007"/>
                  </a:lnTo>
                  <a:lnTo>
                    <a:pt x="1863532" y="45889"/>
                  </a:lnTo>
                  <a:lnTo>
                    <a:pt x="1869440" y="75133"/>
                  </a:lnTo>
                  <a:lnTo>
                    <a:pt x="1869440" y="506526"/>
                  </a:lnTo>
                  <a:lnTo>
                    <a:pt x="1863532" y="535770"/>
                  </a:lnTo>
                  <a:lnTo>
                    <a:pt x="1847421" y="559652"/>
                  </a:lnTo>
                  <a:lnTo>
                    <a:pt x="1823523" y="575755"/>
                  </a:lnTo>
                  <a:lnTo>
                    <a:pt x="1794256" y="581660"/>
                  </a:lnTo>
                  <a:lnTo>
                    <a:pt x="75184" y="581660"/>
                  </a:lnTo>
                  <a:lnTo>
                    <a:pt x="45916" y="575755"/>
                  </a:lnTo>
                  <a:lnTo>
                    <a:pt x="22018" y="559652"/>
                  </a:lnTo>
                  <a:lnTo>
                    <a:pt x="5907" y="535770"/>
                  </a:lnTo>
                  <a:lnTo>
                    <a:pt x="0" y="506526"/>
                  </a:lnTo>
                  <a:lnTo>
                    <a:pt x="0" y="75133"/>
                  </a:lnTo>
                  <a:close/>
                </a:path>
              </a:pathLst>
            </a:custGeom>
            <a:noFill/>
            <a:ln cap="flat" cmpd="sng" w="127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02" name="Google Shape;1002;p22"/>
          <p:cNvGrpSpPr/>
          <p:nvPr/>
        </p:nvGrpSpPr>
        <p:grpSpPr>
          <a:xfrm>
            <a:off x="1836420" y="5316260"/>
            <a:ext cx="2757932" cy="1467739"/>
            <a:chOff x="1836420" y="5316260"/>
            <a:chExt cx="2757932" cy="1467739"/>
          </a:xfrm>
        </p:grpSpPr>
        <p:pic>
          <p:nvPicPr>
            <p:cNvPr id="1003" name="Google Shape;1003;p22"/>
            <p:cNvPicPr preferRelativeResize="0"/>
            <p:nvPr/>
          </p:nvPicPr>
          <p:blipFill rotWithShape="1">
            <a:blip r:embed="rId6">
              <a:alphaModFix/>
            </a:blip>
            <a:srcRect b="0" l="0" r="0" t="0"/>
            <a:stretch/>
          </p:blipFill>
          <p:spPr>
            <a:xfrm>
              <a:off x="1836420" y="5316260"/>
              <a:ext cx="2757932" cy="1467739"/>
            </a:xfrm>
            <a:prstGeom prst="rect">
              <a:avLst/>
            </a:prstGeom>
            <a:noFill/>
            <a:ln>
              <a:noFill/>
            </a:ln>
          </p:spPr>
        </p:pic>
        <p:sp>
          <p:nvSpPr>
            <p:cNvPr id="1004" name="Google Shape;1004;p22"/>
            <p:cNvSpPr/>
            <p:nvPr/>
          </p:nvSpPr>
          <p:spPr>
            <a:xfrm>
              <a:off x="2261870" y="5741670"/>
              <a:ext cx="1869439" cy="579120"/>
            </a:xfrm>
            <a:custGeom>
              <a:rect b="b" l="l" r="r" t="t"/>
              <a:pathLst>
                <a:path extrusionOk="0" h="579120" w="1869439">
                  <a:moveTo>
                    <a:pt x="1794637" y="0"/>
                  </a:moveTo>
                  <a:lnTo>
                    <a:pt x="74803" y="0"/>
                  </a:lnTo>
                  <a:lnTo>
                    <a:pt x="45702" y="5878"/>
                  </a:lnTo>
                  <a:lnTo>
                    <a:pt x="21923" y="21909"/>
                  </a:lnTo>
                  <a:lnTo>
                    <a:pt x="5883" y="45686"/>
                  </a:lnTo>
                  <a:lnTo>
                    <a:pt x="0" y="74802"/>
                  </a:lnTo>
                  <a:lnTo>
                    <a:pt x="0" y="504316"/>
                  </a:lnTo>
                  <a:lnTo>
                    <a:pt x="5883" y="533433"/>
                  </a:lnTo>
                  <a:lnTo>
                    <a:pt x="21923" y="557210"/>
                  </a:lnTo>
                  <a:lnTo>
                    <a:pt x="45702" y="573241"/>
                  </a:lnTo>
                  <a:lnTo>
                    <a:pt x="74803" y="579119"/>
                  </a:lnTo>
                  <a:lnTo>
                    <a:pt x="1794637" y="579119"/>
                  </a:lnTo>
                  <a:lnTo>
                    <a:pt x="1823737" y="573241"/>
                  </a:lnTo>
                  <a:lnTo>
                    <a:pt x="1847516" y="557210"/>
                  </a:lnTo>
                  <a:lnTo>
                    <a:pt x="1863556" y="533433"/>
                  </a:lnTo>
                  <a:lnTo>
                    <a:pt x="1869440" y="504316"/>
                  </a:lnTo>
                  <a:lnTo>
                    <a:pt x="1869440" y="74802"/>
                  </a:lnTo>
                  <a:lnTo>
                    <a:pt x="1863556" y="45686"/>
                  </a:lnTo>
                  <a:lnTo>
                    <a:pt x="1847516" y="21909"/>
                  </a:lnTo>
                  <a:lnTo>
                    <a:pt x="1823737" y="5878"/>
                  </a:lnTo>
                  <a:lnTo>
                    <a:pt x="1794637"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5" name="Google Shape;1005;p22"/>
            <p:cNvSpPr/>
            <p:nvPr/>
          </p:nvSpPr>
          <p:spPr>
            <a:xfrm>
              <a:off x="2261870" y="5741670"/>
              <a:ext cx="1869439" cy="579120"/>
            </a:xfrm>
            <a:custGeom>
              <a:rect b="b" l="l" r="r" t="t"/>
              <a:pathLst>
                <a:path extrusionOk="0" h="579120" w="1869439">
                  <a:moveTo>
                    <a:pt x="0" y="74802"/>
                  </a:moveTo>
                  <a:lnTo>
                    <a:pt x="5883" y="45686"/>
                  </a:lnTo>
                  <a:lnTo>
                    <a:pt x="21923" y="21909"/>
                  </a:lnTo>
                  <a:lnTo>
                    <a:pt x="45702" y="5878"/>
                  </a:lnTo>
                  <a:lnTo>
                    <a:pt x="74803" y="0"/>
                  </a:lnTo>
                  <a:lnTo>
                    <a:pt x="1794637" y="0"/>
                  </a:lnTo>
                  <a:lnTo>
                    <a:pt x="1823737" y="5878"/>
                  </a:lnTo>
                  <a:lnTo>
                    <a:pt x="1847516" y="21909"/>
                  </a:lnTo>
                  <a:lnTo>
                    <a:pt x="1863556" y="45686"/>
                  </a:lnTo>
                  <a:lnTo>
                    <a:pt x="1869440" y="74802"/>
                  </a:lnTo>
                  <a:lnTo>
                    <a:pt x="1869440" y="504316"/>
                  </a:lnTo>
                  <a:lnTo>
                    <a:pt x="1863556" y="533433"/>
                  </a:lnTo>
                  <a:lnTo>
                    <a:pt x="1847516" y="557210"/>
                  </a:lnTo>
                  <a:lnTo>
                    <a:pt x="1823737" y="573241"/>
                  </a:lnTo>
                  <a:lnTo>
                    <a:pt x="1794637" y="579119"/>
                  </a:lnTo>
                  <a:lnTo>
                    <a:pt x="74803" y="579119"/>
                  </a:lnTo>
                  <a:lnTo>
                    <a:pt x="45702" y="573241"/>
                  </a:lnTo>
                  <a:lnTo>
                    <a:pt x="21923" y="557210"/>
                  </a:lnTo>
                  <a:lnTo>
                    <a:pt x="5883" y="533433"/>
                  </a:lnTo>
                  <a:lnTo>
                    <a:pt x="0" y="504316"/>
                  </a:lnTo>
                  <a:lnTo>
                    <a:pt x="0" y="74802"/>
                  </a:lnTo>
                  <a:close/>
                </a:path>
              </a:pathLst>
            </a:custGeom>
            <a:noFill/>
            <a:ln cap="flat" cmpd="sng" w="127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06" name="Google Shape;1006;p22"/>
          <p:cNvGrpSpPr/>
          <p:nvPr/>
        </p:nvGrpSpPr>
        <p:grpSpPr>
          <a:xfrm>
            <a:off x="8387080" y="5087619"/>
            <a:ext cx="2656840" cy="561340"/>
            <a:chOff x="8387080" y="5087619"/>
            <a:chExt cx="2656840" cy="561340"/>
          </a:xfrm>
        </p:grpSpPr>
        <p:sp>
          <p:nvSpPr>
            <p:cNvPr id="1007" name="Google Shape;1007;p22"/>
            <p:cNvSpPr/>
            <p:nvPr/>
          </p:nvSpPr>
          <p:spPr>
            <a:xfrm>
              <a:off x="8387080" y="5087619"/>
              <a:ext cx="2656840" cy="561340"/>
            </a:xfrm>
            <a:custGeom>
              <a:rect b="b" l="l" r="r" t="t"/>
              <a:pathLst>
                <a:path extrusionOk="0" h="561339" w="2656840">
                  <a:moveTo>
                    <a:pt x="2584323" y="0"/>
                  </a:moveTo>
                  <a:lnTo>
                    <a:pt x="72517" y="0"/>
                  </a:lnTo>
                  <a:lnTo>
                    <a:pt x="44309" y="5705"/>
                  </a:lnTo>
                  <a:lnTo>
                    <a:pt x="21256" y="21256"/>
                  </a:lnTo>
                  <a:lnTo>
                    <a:pt x="5705" y="44309"/>
                  </a:lnTo>
                  <a:lnTo>
                    <a:pt x="0" y="72516"/>
                  </a:lnTo>
                  <a:lnTo>
                    <a:pt x="0" y="488822"/>
                  </a:lnTo>
                  <a:lnTo>
                    <a:pt x="5705" y="517052"/>
                  </a:lnTo>
                  <a:lnTo>
                    <a:pt x="21256" y="540102"/>
                  </a:lnTo>
                  <a:lnTo>
                    <a:pt x="44309" y="555642"/>
                  </a:lnTo>
                  <a:lnTo>
                    <a:pt x="72517" y="561339"/>
                  </a:lnTo>
                  <a:lnTo>
                    <a:pt x="2584323" y="561339"/>
                  </a:lnTo>
                  <a:lnTo>
                    <a:pt x="2612530" y="555642"/>
                  </a:lnTo>
                  <a:lnTo>
                    <a:pt x="2635583" y="540102"/>
                  </a:lnTo>
                  <a:lnTo>
                    <a:pt x="2651134" y="517052"/>
                  </a:lnTo>
                  <a:lnTo>
                    <a:pt x="2656840" y="488822"/>
                  </a:lnTo>
                  <a:lnTo>
                    <a:pt x="2656840" y="72516"/>
                  </a:lnTo>
                  <a:lnTo>
                    <a:pt x="2651134" y="44309"/>
                  </a:lnTo>
                  <a:lnTo>
                    <a:pt x="2635583" y="21256"/>
                  </a:lnTo>
                  <a:lnTo>
                    <a:pt x="2612530" y="5705"/>
                  </a:lnTo>
                  <a:lnTo>
                    <a:pt x="2584323"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8" name="Google Shape;1008;p22"/>
            <p:cNvSpPr/>
            <p:nvPr/>
          </p:nvSpPr>
          <p:spPr>
            <a:xfrm>
              <a:off x="8417560" y="5118099"/>
              <a:ext cx="520700" cy="510540"/>
            </a:xfrm>
            <a:custGeom>
              <a:rect b="b" l="l" r="r" t="t"/>
              <a:pathLst>
                <a:path extrusionOk="0" h="510539" w="520700">
                  <a:moveTo>
                    <a:pt x="435610" y="0"/>
                  </a:moveTo>
                  <a:lnTo>
                    <a:pt x="85090" y="0"/>
                  </a:lnTo>
                  <a:lnTo>
                    <a:pt x="51970" y="6687"/>
                  </a:lnTo>
                  <a:lnTo>
                    <a:pt x="24923" y="24923"/>
                  </a:lnTo>
                  <a:lnTo>
                    <a:pt x="6687" y="51970"/>
                  </a:lnTo>
                  <a:lnTo>
                    <a:pt x="0" y="85089"/>
                  </a:lnTo>
                  <a:lnTo>
                    <a:pt x="0" y="425450"/>
                  </a:lnTo>
                  <a:lnTo>
                    <a:pt x="6687" y="458569"/>
                  </a:lnTo>
                  <a:lnTo>
                    <a:pt x="24923" y="485616"/>
                  </a:lnTo>
                  <a:lnTo>
                    <a:pt x="51970" y="503852"/>
                  </a:lnTo>
                  <a:lnTo>
                    <a:pt x="85090" y="510540"/>
                  </a:lnTo>
                  <a:lnTo>
                    <a:pt x="435610" y="510540"/>
                  </a:lnTo>
                  <a:lnTo>
                    <a:pt x="468729" y="503852"/>
                  </a:lnTo>
                  <a:lnTo>
                    <a:pt x="495776" y="485616"/>
                  </a:lnTo>
                  <a:lnTo>
                    <a:pt x="514012" y="458569"/>
                  </a:lnTo>
                  <a:lnTo>
                    <a:pt x="520700" y="425450"/>
                  </a:lnTo>
                  <a:lnTo>
                    <a:pt x="520700" y="85089"/>
                  </a:lnTo>
                  <a:lnTo>
                    <a:pt x="514012" y="51970"/>
                  </a:lnTo>
                  <a:lnTo>
                    <a:pt x="495776" y="24923"/>
                  </a:lnTo>
                  <a:lnTo>
                    <a:pt x="468729" y="6687"/>
                  </a:lnTo>
                  <a:lnTo>
                    <a:pt x="43561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09" name="Google Shape;1009;p22"/>
          <p:cNvSpPr txBox="1"/>
          <p:nvPr/>
        </p:nvSpPr>
        <p:spPr>
          <a:xfrm>
            <a:off x="8602726" y="5195189"/>
            <a:ext cx="15430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000">
                <a:solidFill>
                  <a:srgbClr val="FFFFFF"/>
                </a:solidFill>
                <a:latin typeface="Calibri"/>
                <a:ea typeface="Calibri"/>
                <a:cs typeface="Calibri"/>
                <a:sym typeface="Calibri"/>
              </a:rPr>
              <a:t>4</a:t>
            </a:r>
            <a:endParaRPr sz="2000">
              <a:solidFill>
                <a:schemeClr val="dk1"/>
              </a:solidFill>
              <a:latin typeface="Calibri"/>
              <a:ea typeface="Calibri"/>
              <a:cs typeface="Calibri"/>
              <a:sym typeface="Calibri"/>
            </a:endParaRPr>
          </a:p>
        </p:txBody>
      </p:sp>
      <p:grpSp>
        <p:nvGrpSpPr>
          <p:cNvPr id="1010" name="Google Shape;1010;p22"/>
          <p:cNvGrpSpPr/>
          <p:nvPr/>
        </p:nvGrpSpPr>
        <p:grpSpPr>
          <a:xfrm>
            <a:off x="815339" y="3429000"/>
            <a:ext cx="2757932" cy="1467739"/>
            <a:chOff x="815339" y="3429000"/>
            <a:chExt cx="2757932" cy="1467739"/>
          </a:xfrm>
        </p:grpSpPr>
        <p:pic>
          <p:nvPicPr>
            <p:cNvPr id="1011" name="Google Shape;1011;p22"/>
            <p:cNvPicPr preferRelativeResize="0"/>
            <p:nvPr/>
          </p:nvPicPr>
          <p:blipFill rotWithShape="1">
            <a:blip r:embed="rId6">
              <a:alphaModFix/>
            </a:blip>
            <a:srcRect b="0" l="0" r="0" t="0"/>
            <a:stretch/>
          </p:blipFill>
          <p:spPr>
            <a:xfrm>
              <a:off x="815339" y="3429000"/>
              <a:ext cx="2757932" cy="1467739"/>
            </a:xfrm>
            <a:prstGeom prst="rect">
              <a:avLst/>
            </a:prstGeom>
            <a:noFill/>
            <a:ln>
              <a:noFill/>
            </a:ln>
          </p:spPr>
        </p:pic>
        <p:sp>
          <p:nvSpPr>
            <p:cNvPr id="1012" name="Google Shape;1012;p22"/>
            <p:cNvSpPr/>
            <p:nvPr/>
          </p:nvSpPr>
          <p:spPr>
            <a:xfrm>
              <a:off x="1240789" y="3854450"/>
              <a:ext cx="1869439" cy="579120"/>
            </a:xfrm>
            <a:custGeom>
              <a:rect b="b" l="l" r="r" t="t"/>
              <a:pathLst>
                <a:path extrusionOk="0" h="579120" w="1869439">
                  <a:moveTo>
                    <a:pt x="1794637" y="0"/>
                  </a:moveTo>
                  <a:lnTo>
                    <a:pt x="74803" y="0"/>
                  </a:lnTo>
                  <a:lnTo>
                    <a:pt x="45702" y="5883"/>
                  </a:lnTo>
                  <a:lnTo>
                    <a:pt x="21923" y="21923"/>
                  </a:lnTo>
                  <a:lnTo>
                    <a:pt x="5883" y="45702"/>
                  </a:lnTo>
                  <a:lnTo>
                    <a:pt x="0" y="74802"/>
                  </a:lnTo>
                  <a:lnTo>
                    <a:pt x="0" y="504317"/>
                  </a:lnTo>
                  <a:lnTo>
                    <a:pt x="5883" y="533417"/>
                  </a:lnTo>
                  <a:lnTo>
                    <a:pt x="21923" y="557196"/>
                  </a:lnTo>
                  <a:lnTo>
                    <a:pt x="45702" y="573236"/>
                  </a:lnTo>
                  <a:lnTo>
                    <a:pt x="74803" y="579119"/>
                  </a:lnTo>
                  <a:lnTo>
                    <a:pt x="1794637" y="579119"/>
                  </a:lnTo>
                  <a:lnTo>
                    <a:pt x="1823737" y="573236"/>
                  </a:lnTo>
                  <a:lnTo>
                    <a:pt x="1847516" y="557196"/>
                  </a:lnTo>
                  <a:lnTo>
                    <a:pt x="1863556" y="533417"/>
                  </a:lnTo>
                  <a:lnTo>
                    <a:pt x="1869439" y="504317"/>
                  </a:lnTo>
                  <a:lnTo>
                    <a:pt x="1869439" y="74802"/>
                  </a:lnTo>
                  <a:lnTo>
                    <a:pt x="1863556" y="45702"/>
                  </a:lnTo>
                  <a:lnTo>
                    <a:pt x="1847516" y="21923"/>
                  </a:lnTo>
                  <a:lnTo>
                    <a:pt x="1823737" y="5883"/>
                  </a:lnTo>
                  <a:lnTo>
                    <a:pt x="1794637"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3" name="Google Shape;1013;p22"/>
            <p:cNvSpPr/>
            <p:nvPr/>
          </p:nvSpPr>
          <p:spPr>
            <a:xfrm>
              <a:off x="1240789" y="3854450"/>
              <a:ext cx="1869439" cy="579120"/>
            </a:xfrm>
            <a:custGeom>
              <a:rect b="b" l="l" r="r" t="t"/>
              <a:pathLst>
                <a:path extrusionOk="0" h="579120" w="1869439">
                  <a:moveTo>
                    <a:pt x="0" y="74802"/>
                  </a:moveTo>
                  <a:lnTo>
                    <a:pt x="5883" y="45702"/>
                  </a:lnTo>
                  <a:lnTo>
                    <a:pt x="21923" y="21923"/>
                  </a:lnTo>
                  <a:lnTo>
                    <a:pt x="45702" y="5883"/>
                  </a:lnTo>
                  <a:lnTo>
                    <a:pt x="74803" y="0"/>
                  </a:lnTo>
                  <a:lnTo>
                    <a:pt x="1794637" y="0"/>
                  </a:lnTo>
                  <a:lnTo>
                    <a:pt x="1823737" y="5883"/>
                  </a:lnTo>
                  <a:lnTo>
                    <a:pt x="1847516" y="21923"/>
                  </a:lnTo>
                  <a:lnTo>
                    <a:pt x="1863556" y="45702"/>
                  </a:lnTo>
                  <a:lnTo>
                    <a:pt x="1869439" y="74802"/>
                  </a:lnTo>
                  <a:lnTo>
                    <a:pt x="1869439" y="504317"/>
                  </a:lnTo>
                  <a:lnTo>
                    <a:pt x="1863556" y="533417"/>
                  </a:lnTo>
                  <a:lnTo>
                    <a:pt x="1847516" y="557196"/>
                  </a:lnTo>
                  <a:lnTo>
                    <a:pt x="1823737" y="573236"/>
                  </a:lnTo>
                  <a:lnTo>
                    <a:pt x="1794637" y="579119"/>
                  </a:lnTo>
                  <a:lnTo>
                    <a:pt x="74803" y="579119"/>
                  </a:lnTo>
                  <a:lnTo>
                    <a:pt x="45702" y="573236"/>
                  </a:lnTo>
                  <a:lnTo>
                    <a:pt x="21923" y="557196"/>
                  </a:lnTo>
                  <a:lnTo>
                    <a:pt x="5883" y="533417"/>
                  </a:lnTo>
                  <a:lnTo>
                    <a:pt x="0" y="504317"/>
                  </a:lnTo>
                  <a:lnTo>
                    <a:pt x="0" y="74802"/>
                  </a:lnTo>
                  <a:close/>
                </a:path>
              </a:pathLst>
            </a:custGeom>
            <a:noFill/>
            <a:ln cap="flat" cmpd="sng" w="12675">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14" name="Google Shape;1014;p22"/>
          <p:cNvGrpSpPr/>
          <p:nvPr/>
        </p:nvGrpSpPr>
        <p:grpSpPr>
          <a:xfrm>
            <a:off x="1508760" y="5278119"/>
            <a:ext cx="2656840" cy="561340"/>
            <a:chOff x="1508760" y="5278119"/>
            <a:chExt cx="2656840" cy="561340"/>
          </a:xfrm>
        </p:grpSpPr>
        <p:sp>
          <p:nvSpPr>
            <p:cNvPr id="1015" name="Google Shape;1015;p22"/>
            <p:cNvSpPr/>
            <p:nvPr/>
          </p:nvSpPr>
          <p:spPr>
            <a:xfrm>
              <a:off x="1508760" y="5278119"/>
              <a:ext cx="2656840" cy="561340"/>
            </a:xfrm>
            <a:custGeom>
              <a:rect b="b" l="l" r="r" t="t"/>
              <a:pathLst>
                <a:path extrusionOk="0" h="561339" w="2656840">
                  <a:moveTo>
                    <a:pt x="2584323" y="0"/>
                  </a:moveTo>
                  <a:lnTo>
                    <a:pt x="72517" y="0"/>
                  </a:lnTo>
                  <a:lnTo>
                    <a:pt x="44309" y="5705"/>
                  </a:lnTo>
                  <a:lnTo>
                    <a:pt x="21256" y="21256"/>
                  </a:lnTo>
                  <a:lnTo>
                    <a:pt x="5705" y="44309"/>
                  </a:lnTo>
                  <a:lnTo>
                    <a:pt x="0" y="72516"/>
                  </a:lnTo>
                  <a:lnTo>
                    <a:pt x="0" y="488835"/>
                  </a:lnTo>
                  <a:lnTo>
                    <a:pt x="5705" y="517057"/>
                  </a:lnTo>
                  <a:lnTo>
                    <a:pt x="21256" y="540104"/>
                  </a:lnTo>
                  <a:lnTo>
                    <a:pt x="44309" y="555642"/>
                  </a:lnTo>
                  <a:lnTo>
                    <a:pt x="72517" y="561339"/>
                  </a:lnTo>
                  <a:lnTo>
                    <a:pt x="2584323" y="561339"/>
                  </a:lnTo>
                  <a:lnTo>
                    <a:pt x="2612530" y="555642"/>
                  </a:lnTo>
                  <a:lnTo>
                    <a:pt x="2635583" y="540104"/>
                  </a:lnTo>
                  <a:lnTo>
                    <a:pt x="2651134" y="517057"/>
                  </a:lnTo>
                  <a:lnTo>
                    <a:pt x="2656840" y="488835"/>
                  </a:lnTo>
                  <a:lnTo>
                    <a:pt x="2656840" y="72516"/>
                  </a:lnTo>
                  <a:lnTo>
                    <a:pt x="2651134" y="44309"/>
                  </a:lnTo>
                  <a:lnTo>
                    <a:pt x="2635583" y="21256"/>
                  </a:lnTo>
                  <a:lnTo>
                    <a:pt x="2612530" y="5705"/>
                  </a:lnTo>
                  <a:lnTo>
                    <a:pt x="2584323"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6" name="Google Shape;1016;p22"/>
            <p:cNvSpPr/>
            <p:nvPr/>
          </p:nvSpPr>
          <p:spPr>
            <a:xfrm>
              <a:off x="3619500" y="5298439"/>
              <a:ext cx="520700" cy="508000"/>
            </a:xfrm>
            <a:custGeom>
              <a:rect b="b" l="l" r="r" t="t"/>
              <a:pathLst>
                <a:path extrusionOk="0" h="508000" w="520700">
                  <a:moveTo>
                    <a:pt x="435990" y="0"/>
                  </a:moveTo>
                  <a:lnTo>
                    <a:pt x="84709" y="0"/>
                  </a:lnTo>
                  <a:lnTo>
                    <a:pt x="51702" y="6645"/>
                  </a:lnTo>
                  <a:lnTo>
                    <a:pt x="24780" y="24780"/>
                  </a:lnTo>
                  <a:lnTo>
                    <a:pt x="6645" y="51702"/>
                  </a:lnTo>
                  <a:lnTo>
                    <a:pt x="0" y="84709"/>
                  </a:lnTo>
                  <a:lnTo>
                    <a:pt x="0" y="423329"/>
                  </a:lnTo>
                  <a:lnTo>
                    <a:pt x="6645" y="456286"/>
                  </a:lnTo>
                  <a:lnTo>
                    <a:pt x="24780" y="483200"/>
                  </a:lnTo>
                  <a:lnTo>
                    <a:pt x="51702" y="501345"/>
                  </a:lnTo>
                  <a:lnTo>
                    <a:pt x="84709" y="508000"/>
                  </a:lnTo>
                  <a:lnTo>
                    <a:pt x="435990" y="508000"/>
                  </a:lnTo>
                  <a:lnTo>
                    <a:pt x="468997" y="501345"/>
                  </a:lnTo>
                  <a:lnTo>
                    <a:pt x="495919" y="483200"/>
                  </a:lnTo>
                  <a:lnTo>
                    <a:pt x="514054" y="456286"/>
                  </a:lnTo>
                  <a:lnTo>
                    <a:pt x="520700" y="423329"/>
                  </a:lnTo>
                  <a:lnTo>
                    <a:pt x="520700" y="84709"/>
                  </a:lnTo>
                  <a:lnTo>
                    <a:pt x="514054" y="51702"/>
                  </a:lnTo>
                  <a:lnTo>
                    <a:pt x="495919" y="24780"/>
                  </a:lnTo>
                  <a:lnTo>
                    <a:pt x="468997" y="6645"/>
                  </a:lnTo>
                  <a:lnTo>
                    <a:pt x="43599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17" name="Google Shape;1017;p22"/>
          <p:cNvSpPr txBox="1"/>
          <p:nvPr/>
        </p:nvSpPr>
        <p:spPr>
          <a:xfrm>
            <a:off x="3804539" y="5374957"/>
            <a:ext cx="15430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000">
                <a:solidFill>
                  <a:srgbClr val="FFFFFF"/>
                </a:solidFill>
                <a:latin typeface="Calibri"/>
                <a:ea typeface="Calibri"/>
                <a:cs typeface="Calibri"/>
                <a:sym typeface="Calibri"/>
              </a:rPr>
              <a:t>5</a:t>
            </a:r>
            <a:endParaRPr sz="2000">
              <a:solidFill>
                <a:schemeClr val="dk1"/>
              </a:solidFill>
              <a:latin typeface="Calibri"/>
              <a:ea typeface="Calibri"/>
              <a:cs typeface="Calibri"/>
              <a:sym typeface="Calibri"/>
            </a:endParaRPr>
          </a:p>
        </p:txBody>
      </p:sp>
      <p:grpSp>
        <p:nvGrpSpPr>
          <p:cNvPr id="1018" name="Google Shape;1018;p22"/>
          <p:cNvGrpSpPr/>
          <p:nvPr/>
        </p:nvGrpSpPr>
        <p:grpSpPr>
          <a:xfrm>
            <a:off x="492760" y="3378200"/>
            <a:ext cx="2656840" cy="561340"/>
            <a:chOff x="492760" y="3378200"/>
            <a:chExt cx="2656840" cy="561340"/>
          </a:xfrm>
        </p:grpSpPr>
        <p:sp>
          <p:nvSpPr>
            <p:cNvPr id="1019" name="Google Shape;1019;p22"/>
            <p:cNvSpPr/>
            <p:nvPr/>
          </p:nvSpPr>
          <p:spPr>
            <a:xfrm>
              <a:off x="492760" y="3378200"/>
              <a:ext cx="2656840" cy="561340"/>
            </a:xfrm>
            <a:custGeom>
              <a:rect b="b" l="l" r="r" t="t"/>
              <a:pathLst>
                <a:path extrusionOk="0" h="561339" w="2656840">
                  <a:moveTo>
                    <a:pt x="2584323" y="0"/>
                  </a:moveTo>
                  <a:lnTo>
                    <a:pt x="72504" y="0"/>
                  </a:lnTo>
                  <a:lnTo>
                    <a:pt x="44282" y="5705"/>
                  </a:lnTo>
                  <a:lnTo>
                    <a:pt x="21235" y="21256"/>
                  </a:lnTo>
                  <a:lnTo>
                    <a:pt x="5697" y="44309"/>
                  </a:lnTo>
                  <a:lnTo>
                    <a:pt x="0" y="72516"/>
                  </a:lnTo>
                  <a:lnTo>
                    <a:pt x="0" y="488823"/>
                  </a:lnTo>
                  <a:lnTo>
                    <a:pt x="5697" y="517030"/>
                  </a:lnTo>
                  <a:lnTo>
                    <a:pt x="21235" y="540083"/>
                  </a:lnTo>
                  <a:lnTo>
                    <a:pt x="44282" y="555634"/>
                  </a:lnTo>
                  <a:lnTo>
                    <a:pt x="72504" y="561339"/>
                  </a:lnTo>
                  <a:lnTo>
                    <a:pt x="2584323" y="561339"/>
                  </a:lnTo>
                  <a:lnTo>
                    <a:pt x="2612530" y="555634"/>
                  </a:lnTo>
                  <a:lnTo>
                    <a:pt x="2635583" y="540083"/>
                  </a:lnTo>
                  <a:lnTo>
                    <a:pt x="2651134" y="517030"/>
                  </a:lnTo>
                  <a:lnTo>
                    <a:pt x="2656840" y="488823"/>
                  </a:lnTo>
                  <a:lnTo>
                    <a:pt x="2656840" y="72516"/>
                  </a:lnTo>
                  <a:lnTo>
                    <a:pt x="2651134" y="44309"/>
                  </a:lnTo>
                  <a:lnTo>
                    <a:pt x="2635583" y="21256"/>
                  </a:lnTo>
                  <a:lnTo>
                    <a:pt x="2612530" y="5705"/>
                  </a:lnTo>
                  <a:lnTo>
                    <a:pt x="2584323"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0" name="Google Shape;1020;p22"/>
            <p:cNvSpPr/>
            <p:nvPr/>
          </p:nvSpPr>
          <p:spPr>
            <a:xfrm>
              <a:off x="2603499" y="3398519"/>
              <a:ext cx="520700" cy="510540"/>
            </a:xfrm>
            <a:custGeom>
              <a:rect b="b" l="l" r="r" t="t"/>
              <a:pathLst>
                <a:path extrusionOk="0" h="510539" w="520700">
                  <a:moveTo>
                    <a:pt x="435610" y="0"/>
                  </a:moveTo>
                  <a:lnTo>
                    <a:pt x="85089" y="0"/>
                  </a:lnTo>
                  <a:lnTo>
                    <a:pt x="51970" y="6687"/>
                  </a:lnTo>
                  <a:lnTo>
                    <a:pt x="24923" y="24923"/>
                  </a:lnTo>
                  <a:lnTo>
                    <a:pt x="6687" y="51970"/>
                  </a:lnTo>
                  <a:lnTo>
                    <a:pt x="0" y="85089"/>
                  </a:lnTo>
                  <a:lnTo>
                    <a:pt x="0" y="425449"/>
                  </a:lnTo>
                  <a:lnTo>
                    <a:pt x="6687" y="458569"/>
                  </a:lnTo>
                  <a:lnTo>
                    <a:pt x="24923" y="485616"/>
                  </a:lnTo>
                  <a:lnTo>
                    <a:pt x="51970" y="503852"/>
                  </a:lnTo>
                  <a:lnTo>
                    <a:pt x="85089" y="510539"/>
                  </a:lnTo>
                  <a:lnTo>
                    <a:pt x="435610" y="510539"/>
                  </a:lnTo>
                  <a:lnTo>
                    <a:pt x="468729" y="503852"/>
                  </a:lnTo>
                  <a:lnTo>
                    <a:pt x="495776" y="485616"/>
                  </a:lnTo>
                  <a:lnTo>
                    <a:pt x="514012" y="458569"/>
                  </a:lnTo>
                  <a:lnTo>
                    <a:pt x="520700" y="425449"/>
                  </a:lnTo>
                  <a:lnTo>
                    <a:pt x="520700" y="85089"/>
                  </a:lnTo>
                  <a:lnTo>
                    <a:pt x="514012" y="51970"/>
                  </a:lnTo>
                  <a:lnTo>
                    <a:pt x="495776" y="24923"/>
                  </a:lnTo>
                  <a:lnTo>
                    <a:pt x="468729" y="6687"/>
                  </a:lnTo>
                  <a:lnTo>
                    <a:pt x="43561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21" name="Google Shape;1021;p22"/>
          <p:cNvSpPr txBox="1"/>
          <p:nvPr/>
        </p:nvSpPr>
        <p:spPr>
          <a:xfrm>
            <a:off x="2787650" y="3475354"/>
            <a:ext cx="15430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000">
                <a:solidFill>
                  <a:srgbClr val="FFFFFF"/>
                </a:solidFill>
                <a:latin typeface="Calibri"/>
                <a:ea typeface="Calibri"/>
                <a:cs typeface="Calibri"/>
                <a:sym typeface="Calibri"/>
              </a:rPr>
              <a:t>6</a:t>
            </a:r>
            <a:endParaRPr sz="2000">
              <a:solidFill>
                <a:schemeClr val="dk1"/>
              </a:solidFill>
              <a:latin typeface="Calibri"/>
              <a:ea typeface="Calibri"/>
              <a:cs typeface="Calibri"/>
              <a:sym typeface="Calibri"/>
            </a:endParaRPr>
          </a:p>
        </p:txBody>
      </p:sp>
      <p:grpSp>
        <p:nvGrpSpPr>
          <p:cNvPr id="1022" name="Google Shape;1022;p22"/>
          <p:cNvGrpSpPr/>
          <p:nvPr/>
        </p:nvGrpSpPr>
        <p:grpSpPr>
          <a:xfrm>
            <a:off x="756919" y="1783079"/>
            <a:ext cx="2757932" cy="1467739"/>
            <a:chOff x="756919" y="1783079"/>
            <a:chExt cx="2757932" cy="1467739"/>
          </a:xfrm>
        </p:grpSpPr>
        <p:pic>
          <p:nvPicPr>
            <p:cNvPr id="1023" name="Google Shape;1023;p22"/>
            <p:cNvPicPr preferRelativeResize="0"/>
            <p:nvPr/>
          </p:nvPicPr>
          <p:blipFill rotWithShape="1">
            <a:blip r:embed="rId6">
              <a:alphaModFix/>
            </a:blip>
            <a:srcRect b="0" l="0" r="0" t="0"/>
            <a:stretch/>
          </p:blipFill>
          <p:spPr>
            <a:xfrm>
              <a:off x="756919" y="1783079"/>
              <a:ext cx="2757932" cy="1467739"/>
            </a:xfrm>
            <a:prstGeom prst="rect">
              <a:avLst/>
            </a:prstGeom>
            <a:noFill/>
            <a:ln>
              <a:noFill/>
            </a:ln>
          </p:spPr>
        </p:pic>
        <p:sp>
          <p:nvSpPr>
            <p:cNvPr id="1024" name="Google Shape;1024;p22"/>
            <p:cNvSpPr/>
            <p:nvPr/>
          </p:nvSpPr>
          <p:spPr>
            <a:xfrm>
              <a:off x="1182369" y="2208529"/>
              <a:ext cx="1869439" cy="579120"/>
            </a:xfrm>
            <a:custGeom>
              <a:rect b="b" l="l" r="r" t="t"/>
              <a:pathLst>
                <a:path extrusionOk="0" h="579119" w="1869439">
                  <a:moveTo>
                    <a:pt x="1794637" y="0"/>
                  </a:moveTo>
                  <a:lnTo>
                    <a:pt x="74803" y="0"/>
                  </a:lnTo>
                  <a:lnTo>
                    <a:pt x="45686" y="5883"/>
                  </a:lnTo>
                  <a:lnTo>
                    <a:pt x="21909" y="21923"/>
                  </a:lnTo>
                  <a:lnTo>
                    <a:pt x="5878" y="45702"/>
                  </a:lnTo>
                  <a:lnTo>
                    <a:pt x="0" y="74803"/>
                  </a:lnTo>
                  <a:lnTo>
                    <a:pt x="0" y="504317"/>
                  </a:lnTo>
                  <a:lnTo>
                    <a:pt x="5878" y="533417"/>
                  </a:lnTo>
                  <a:lnTo>
                    <a:pt x="21909" y="557196"/>
                  </a:lnTo>
                  <a:lnTo>
                    <a:pt x="45686" y="573236"/>
                  </a:lnTo>
                  <a:lnTo>
                    <a:pt x="74803" y="579120"/>
                  </a:lnTo>
                  <a:lnTo>
                    <a:pt x="1794637" y="579120"/>
                  </a:lnTo>
                  <a:lnTo>
                    <a:pt x="1823737" y="573236"/>
                  </a:lnTo>
                  <a:lnTo>
                    <a:pt x="1847516" y="557196"/>
                  </a:lnTo>
                  <a:lnTo>
                    <a:pt x="1863556" y="533417"/>
                  </a:lnTo>
                  <a:lnTo>
                    <a:pt x="1869440" y="504317"/>
                  </a:lnTo>
                  <a:lnTo>
                    <a:pt x="1869440" y="74803"/>
                  </a:lnTo>
                  <a:lnTo>
                    <a:pt x="1863556" y="45702"/>
                  </a:lnTo>
                  <a:lnTo>
                    <a:pt x="1847516" y="21923"/>
                  </a:lnTo>
                  <a:lnTo>
                    <a:pt x="1823737" y="5883"/>
                  </a:lnTo>
                  <a:lnTo>
                    <a:pt x="1794637"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5" name="Google Shape;1025;p22"/>
            <p:cNvSpPr/>
            <p:nvPr/>
          </p:nvSpPr>
          <p:spPr>
            <a:xfrm>
              <a:off x="1182369" y="2208529"/>
              <a:ext cx="1869439" cy="579120"/>
            </a:xfrm>
            <a:custGeom>
              <a:rect b="b" l="l" r="r" t="t"/>
              <a:pathLst>
                <a:path extrusionOk="0" h="579119" w="1869439">
                  <a:moveTo>
                    <a:pt x="0" y="74803"/>
                  </a:moveTo>
                  <a:lnTo>
                    <a:pt x="5878" y="45702"/>
                  </a:lnTo>
                  <a:lnTo>
                    <a:pt x="21909" y="21923"/>
                  </a:lnTo>
                  <a:lnTo>
                    <a:pt x="45686" y="5883"/>
                  </a:lnTo>
                  <a:lnTo>
                    <a:pt x="74803" y="0"/>
                  </a:lnTo>
                  <a:lnTo>
                    <a:pt x="1794637" y="0"/>
                  </a:lnTo>
                  <a:lnTo>
                    <a:pt x="1823737" y="5883"/>
                  </a:lnTo>
                  <a:lnTo>
                    <a:pt x="1847516" y="21923"/>
                  </a:lnTo>
                  <a:lnTo>
                    <a:pt x="1863556" y="45702"/>
                  </a:lnTo>
                  <a:lnTo>
                    <a:pt x="1869440" y="74803"/>
                  </a:lnTo>
                  <a:lnTo>
                    <a:pt x="1869440" y="504317"/>
                  </a:lnTo>
                  <a:lnTo>
                    <a:pt x="1863556" y="533417"/>
                  </a:lnTo>
                  <a:lnTo>
                    <a:pt x="1847516" y="557196"/>
                  </a:lnTo>
                  <a:lnTo>
                    <a:pt x="1823737" y="573236"/>
                  </a:lnTo>
                  <a:lnTo>
                    <a:pt x="1794637" y="579120"/>
                  </a:lnTo>
                  <a:lnTo>
                    <a:pt x="74803" y="579120"/>
                  </a:lnTo>
                  <a:lnTo>
                    <a:pt x="45686" y="573236"/>
                  </a:lnTo>
                  <a:lnTo>
                    <a:pt x="21909" y="557196"/>
                  </a:lnTo>
                  <a:lnTo>
                    <a:pt x="5878" y="533417"/>
                  </a:lnTo>
                  <a:lnTo>
                    <a:pt x="0" y="504317"/>
                  </a:lnTo>
                  <a:lnTo>
                    <a:pt x="0" y="74803"/>
                  </a:lnTo>
                  <a:close/>
                </a:path>
              </a:pathLst>
            </a:custGeom>
            <a:noFill/>
            <a:ln cap="flat" cmpd="sng" w="127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26" name="Google Shape;1026;p22"/>
          <p:cNvGrpSpPr/>
          <p:nvPr/>
        </p:nvGrpSpPr>
        <p:grpSpPr>
          <a:xfrm>
            <a:off x="2166620" y="162560"/>
            <a:ext cx="2757932" cy="1467739"/>
            <a:chOff x="2166620" y="162560"/>
            <a:chExt cx="2757932" cy="1467739"/>
          </a:xfrm>
        </p:grpSpPr>
        <p:pic>
          <p:nvPicPr>
            <p:cNvPr id="1027" name="Google Shape;1027;p22"/>
            <p:cNvPicPr preferRelativeResize="0"/>
            <p:nvPr/>
          </p:nvPicPr>
          <p:blipFill rotWithShape="1">
            <a:blip r:embed="rId6">
              <a:alphaModFix/>
            </a:blip>
            <a:srcRect b="0" l="0" r="0" t="0"/>
            <a:stretch/>
          </p:blipFill>
          <p:spPr>
            <a:xfrm>
              <a:off x="2166620" y="162560"/>
              <a:ext cx="2757932" cy="1467739"/>
            </a:xfrm>
            <a:prstGeom prst="rect">
              <a:avLst/>
            </a:prstGeom>
            <a:noFill/>
            <a:ln>
              <a:noFill/>
            </a:ln>
          </p:spPr>
        </p:pic>
        <p:sp>
          <p:nvSpPr>
            <p:cNvPr id="1028" name="Google Shape;1028;p22"/>
            <p:cNvSpPr/>
            <p:nvPr/>
          </p:nvSpPr>
          <p:spPr>
            <a:xfrm>
              <a:off x="2592070" y="588010"/>
              <a:ext cx="1869439" cy="579120"/>
            </a:xfrm>
            <a:custGeom>
              <a:rect b="b" l="l" r="r" t="t"/>
              <a:pathLst>
                <a:path extrusionOk="0" h="579119" w="1869439">
                  <a:moveTo>
                    <a:pt x="1794637" y="0"/>
                  </a:moveTo>
                  <a:lnTo>
                    <a:pt x="74803" y="0"/>
                  </a:lnTo>
                  <a:lnTo>
                    <a:pt x="45702" y="5883"/>
                  </a:lnTo>
                  <a:lnTo>
                    <a:pt x="21923" y="21923"/>
                  </a:lnTo>
                  <a:lnTo>
                    <a:pt x="5883" y="45702"/>
                  </a:lnTo>
                  <a:lnTo>
                    <a:pt x="0" y="74802"/>
                  </a:lnTo>
                  <a:lnTo>
                    <a:pt x="0" y="504316"/>
                  </a:lnTo>
                  <a:lnTo>
                    <a:pt x="5883" y="533417"/>
                  </a:lnTo>
                  <a:lnTo>
                    <a:pt x="21923" y="557196"/>
                  </a:lnTo>
                  <a:lnTo>
                    <a:pt x="45702" y="573236"/>
                  </a:lnTo>
                  <a:lnTo>
                    <a:pt x="74803" y="579119"/>
                  </a:lnTo>
                  <a:lnTo>
                    <a:pt x="1794637" y="579119"/>
                  </a:lnTo>
                  <a:lnTo>
                    <a:pt x="1823737" y="573236"/>
                  </a:lnTo>
                  <a:lnTo>
                    <a:pt x="1847516" y="557196"/>
                  </a:lnTo>
                  <a:lnTo>
                    <a:pt x="1863556" y="533417"/>
                  </a:lnTo>
                  <a:lnTo>
                    <a:pt x="1869440" y="504316"/>
                  </a:lnTo>
                  <a:lnTo>
                    <a:pt x="1869440" y="74802"/>
                  </a:lnTo>
                  <a:lnTo>
                    <a:pt x="1863556" y="45702"/>
                  </a:lnTo>
                  <a:lnTo>
                    <a:pt x="1847516" y="21923"/>
                  </a:lnTo>
                  <a:lnTo>
                    <a:pt x="1823737" y="5883"/>
                  </a:lnTo>
                  <a:lnTo>
                    <a:pt x="1794637" y="0"/>
                  </a:lnTo>
                  <a:close/>
                </a:path>
              </a:pathLst>
            </a:custGeom>
            <a:solidFill>
              <a:srgbClr val="2525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9" name="Google Shape;1029;p22"/>
            <p:cNvSpPr/>
            <p:nvPr/>
          </p:nvSpPr>
          <p:spPr>
            <a:xfrm>
              <a:off x="2592070" y="588010"/>
              <a:ext cx="1869439" cy="579120"/>
            </a:xfrm>
            <a:custGeom>
              <a:rect b="b" l="l" r="r" t="t"/>
              <a:pathLst>
                <a:path extrusionOk="0" h="579119" w="1869439">
                  <a:moveTo>
                    <a:pt x="0" y="74802"/>
                  </a:moveTo>
                  <a:lnTo>
                    <a:pt x="5883" y="45702"/>
                  </a:lnTo>
                  <a:lnTo>
                    <a:pt x="21923" y="21923"/>
                  </a:lnTo>
                  <a:lnTo>
                    <a:pt x="45702" y="5883"/>
                  </a:lnTo>
                  <a:lnTo>
                    <a:pt x="74803" y="0"/>
                  </a:lnTo>
                  <a:lnTo>
                    <a:pt x="1794637" y="0"/>
                  </a:lnTo>
                  <a:lnTo>
                    <a:pt x="1823737" y="5883"/>
                  </a:lnTo>
                  <a:lnTo>
                    <a:pt x="1847516" y="21923"/>
                  </a:lnTo>
                  <a:lnTo>
                    <a:pt x="1863556" y="45702"/>
                  </a:lnTo>
                  <a:lnTo>
                    <a:pt x="1869440" y="74802"/>
                  </a:lnTo>
                  <a:lnTo>
                    <a:pt x="1869440" y="504316"/>
                  </a:lnTo>
                  <a:lnTo>
                    <a:pt x="1863556" y="533417"/>
                  </a:lnTo>
                  <a:lnTo>
                    <a:pt x="1847516" y="557196"/>
                  </a:lnTo>
                  <a:lnTo>
                    <a:pt x="1823737" y="573236"/>
                  </a:lnTo>
                  <a:lnTo>
                    <a:pt x="1794637" y="579119"/>
                  </a:lnTo>
                  <a:lnTo>
                    <a:pt x="74803" y="579119"/>
                  </a:lnTo>
                  <a:lnTo>
                    <a:pt x="45702" y="573236"/>
                  </a:lnTo>
                  <a:lnTo>
                    <a:pt x="21923" y="557196"/>
                  </a:lnTo>
                  <a:lnTo>
                    <a:pt x="5883" y="533417"/>
                  </a:lnTo>
                  <a:lnTo>
                    <a:pt x="0" y="504316"/>
                  </a:lnTo>
                  <a:lnTo>
                    <a:pt x="0" y="74802"/>
                  </a:lnTo>
                  <a:close/>
                </a:path>
              </a:pathLst>
            </a:custGeom>
            <a:noFill/>
            <a:ln cap="flat" cmpd="sng" w="127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30" name="Google Shape;1030;p22"/>
          <p:cNvGrpSpPr/>
          <p:nvPr/>
        </p:nvGrpSpPr>
        <p:grpSpPr>
          <a:xfrm>
            <a:off x="480060" y="1760219"/>
            <a:ext cx="2656840" cy="561340"/>
            <a:chOff x="480060" y="1760219"/>
            <a:chExt cx="2656840" cy="561340"/>
          </a:xfrm>
        </p:grpSpPr>
        <p:sp>
          <p:nvSpPr>
            <p:cNvPr id="1031" name="Google Shape;1031;p22"/>
            <p:cNvSpPr/>
            <p:nvPr/>
          </p:nvSpPr>
          <p:spPr>
            <a:xfrm>
              <a:off x="480060" y="1760219"/>
              <a:ext cx="2656840" cy="561340"/>
            </a:xfrm>
            <a:custGeom>
              <a:rect b="b" l="l" r="r" t="t"/>
              <a:pathLst>
                <a:path extrusionOk="0" h="561339" w="2656840">
                  <a:moveTo>
                    <a:pt x="2584323" y="0"/>
                  </a:moveTo>
                  <a:lnTo>
                    <a:pt x="72504" y="0"/>
                  </a:lnTo>
                  <a:lnTo>
                    <a:pt x="44282" y="5705"/>
                  </a:lnTo>
                  <a:lnTo>
                    <a:pt x="21235" y="21256"/>
                  </a:lnTo>
                  <a:lnTo>
                    <a:pt x="5697" y="44309"/>
                  </a:lnTo>
                  <a:lnTo>
                    <a:pt x="0" y="72516"/>
                  </a:lnTo>
                  <a:lnTo>
                    <a:pt x="0" y="488822"/>
                  </a:lnTo>
                  <a:lnTo>
                    <a:pt x="5697" y="517030"/>
                  </a:lnTo>
                  <a:lnTo>
                    <a:pt x="21235" y="540083"/>
                  </a:lnTo>
                  <a:lnTo>
                    <a:pt x="44282" y="555634"/>
                  </a:lnTo>
                  <a:lnTo>
                    <a:pt x="72504" y="561339"/>
                  </a:lnTo>
                  <a:lnTo>
                    <a:pt x="2584323" y="561339"/>
                  </a:lnTo>
                  <a:lnTo>
                    <a:pt x="2612530" y="555634"/>
                  </a:lnTo>
                  <a:lnTo>
                    <a:pt x="2635583" y="540083"/>
                  </a:lnTo>
                  <a:lnTo>
                    <a:pt x="2651134" y="517030"/>
                  </a:lnTo>
                  <a:lnTo>
                    <a:pt x="2656840" y="488822"/>
                  </a:lnTo>
                  <a:lnTo>
                    <a:pt x="2656840" y="72516"/>
                  </a:lnTo>
                  <a:lnTo>
                    <a:pt x="2651134" y="44309"/>
                  </a:lnTo>
                  <a:lnTo>
                    <a:pt x="2635583" y="21256"/>
                  </a:lnTo>
                  <a:lnTo>
                    <a:pt x="2612530" y="5705"/>
                  </a:lnTo>
                  <a:lnTo>
                    <a:pt x="2584323"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2" name="Google Shape;1032;p22"/>
            <p:cNvSpPr/>
            <p:nvPr/>
          </p:nvSpPr>
          <p:spPr>
            <a:xfrm>
              <a:off x="2583180" y="1793239"/>
              <a:ext cx="520700" cy="508000"/>
            </a:xfrm>
            <a:custGeom>
              <a:rect b="b" l="l" r="r" t="t"/>
              <a:pathLst>
                <a:path extrusionOk="0" h="508000" w="520700">
                  <a:moveTo>
                    <a:pt x="435990" y="0"/>
                  </a:moveTo>
                  <a:lnTo>
                    <a:pt x="84708" y="0"/>
                  </a:lnTo>
                  <a:lnTo>
                    <a:pt x="51702" y="6645"/>
                  </a:lnTo>
                  <a:lnTo>
                    <a:pt x="24780" y="24780"/>
                  </a:lnTo>
                  <a:lnTo>
                    <a:pt x="6645" y="51702"/>
                  </a:lnTo>
                  <a:lnTo>
                    <a:pt x="0" y="84709"/>
                  </a:lnTo>
                  <a:lnTo>
                    <a:pt x="0" y="423290"/>
                  </a:lnTo>
                  <a:lnTo>
                    <a:pt x="6645" y="456297"/>
                  </a:lnTo>
                  <a:lnTo>
                    <a:pt x="24780" y="483219"/>
                  </a:lnTo>
                  <a:lnTo>
                    <a:pt x="51702" y="501354"/>
                  </a:lnTo>
                  <a:lnTo>
                    <a:pt x="84708" y="508000"/>
                  </a:lnTo>
                  <a:lnTo>
                    <a:pt x="435990" y="508000"/>
                  </a:lnTo>
                  <a:lnTo>
                    <a:pt x="468997" y="501354"/>
                  </a:lnTo>
                  <a:lnTo>
                    <a:pt x="495919" y="483219"/>
                  </a:lnTo>
                  <a:lnTo>
                    <a:pt x="514054" y="456297"/>
                  </a:lnTo>
                  <a:lnTo>
                    <a:pt x="520700" y="423290"/>
                  </a:lnTo>
                  <a:lnTo>
                    <a:pt x="520700" y="84709"/>
                  </a:lnTo>
                  <a:lnTo>
                    <a:pt x="514054" y="51702"/>
                  </a:lnTo>
                  <a:lnTo>
                    <a:pt x="495919" y="24780"/>
                  </a:lnTo>
                  <a:lnTo>
                    <a:pt x="468997" y="6645"/>
                  </a:lnTo>
                  <a:lnTo>
                    <a:pt x="43599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3" name="Google Shape;1033;p22"/>
          <p:cNvSpPr txBox="1"/>
          <p:nvPr/>
        </p:nvSpPr>
        <p:spPr>
          <a:xfrm>
            <a:off x="2766695" y="1867534"/>
            <a:ext cx="15430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000">
                <a:solidFill>
                  <a:srgbClr val="FFFFFF"/>
                </a:solidFill>
                <a:latin typeface="Calibri"/>
                <a:ea typeface="Calibri"/>
                <a:cs typeface="Calibri"/>
                <a:sym typeface="Calibri"/>
              </a:rPr>
              <a:t>7</a:t>
            </a:r>
            <a:endParaRPr sz="2000">
              <a:solidFill>
                <a:schemeClr val="dk1"/>
              </a:solidFill>
              <a:latin typeface="Calibri"/>
              <a:ea typeface="Calibri"/>
              <a:cs typeface="Calibri"/>
              <a:sym typeface="Calibri"/>
            </a:endParaRPr>
          </a:p>
        </p:txBody>
      </p:sp>
      <p:grpSp>
        <p:nvGrpSpPr>
          <p:cNvPr id="1034" name="Google Shape;1034;p22"/>
          <p:cNvGrpSpPr/>
          <p:nvPr/>
        </p:nvGrpSpPr>
        <p:grpSpPr>
          <a:xfrm>
            <a:off x="1854200" y="160020"/>
            <a:ext cx="2656840" cy="558800"/>
            <a:chOff x="1854200" y="160020"/>
            <a:chExt cx="2656840" cy="558800"/>
          </a:xfrm>
        </p:grpSpPr>
        <p:sp>
          <p:nvSpPr>
            <p:cNvPr id="1035" name="Google Shape;1035;p22"/>
            <p:cNvSpPr/>
            <p:nvPr/>
          </p:nvSpPr>
          <p:spPr>
            <a:xfrm>
              <a:off x="1854200" y="160020"/>
              <a:ext cx="2656840" cy="558800"/>
            </a:xfrm>
            <a:custGeom>
              <a:rect b="b" l="l" r="r" t="t"/>
              <a:pathLst>
                <a:path extrusionOk="0" h="558800" w="2656840">
                  <a:moveTo>
                    <a:pt x="2584704" y="0"/>
                  </a:moveTo>
                  <a:lnTo>
                    <a:pt x="72136" y="0"/>
                  </a:lnTo>
                  <a:lnTo>
                    <a:pt x="44041" y="5663"/>
                  </a:lnTo>
                  <a:lnTo>
                    <a:pt x="21113" y="21113"/>
                  </a:lnTo>
                  <a:lnTo>
                    <a:pt x="5663" y="44041"/>
                  </a:lnTo>
                  <a:lnTo>
                    <a:pt x="0" y="72135"/>
                  </a:lnTo>
                  <a:lnTo>
                    <a:pt x="0" y="486663"/>
                  </a:lnTo>
                  <a:lnTo>
                    <a:pt x="5663" y="514758"/>
                  </a:lnTo>
                  <a:lnTo>
                    <a:pt x="21113" y="537686"/>
                  </a:lnTo>
                  <a:lnTo>
                    <a:pt x="44041" y="553136"/>
                  </a:lnTo>
                  <a:lnTo>
                    <a:pt x="72136" y="558800"/>
                  </a:lnTo>
                  <a:lnTo>
                    <a:pt x="2584704" y="558800"/>
                  </a:lnTo>
                  <a:lnTo>
                    <a:pt x="2612798" y="553136"/>
                  </a:lnTo>
                  <a:lnTo>
                    <a:pt x="2635726" y="537686"/>
                  </a:lnTo>
                  <a:lnTo>
                    <a:pt x="2651176" y="514758"/>
                  </a:lnTo>
                  <a:lnTo>
                    <a:pt x="2656840" y="486663"/>
                  </a:lnTo>
                  <a:lnTo>
                    <a:pt x="2656840" y="72135"/>
                  </a:lnTo>
                  <a:lnTo>
                    <a:pt x="2651176" y="44041"/>
                  </a:lnTo>
                  <a:lnTo>
                    <a:pt x="2635726" y="21113"/>
                  </a:lnTo>
                  <a:lnTo>
                    <a:pt x="2612798" y="5663"/>
                  </a:lnTo>
                  <a:lnTo>
                    <a:pt x="2584704"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6" name="Google Shape;1036;p22"/>
            <p:cNvSpPr/>
            <p:nvPr/>
          </p:nvSpPr>
          <p:spPr>
            <a:xfrm>
              <a:off x="3957320" y="190500"/>
              <a:ext cx="520700" cy="510540"/>
            </a:xfrm>
            <a:custGeom>
              <a:rect b="b" l="l" r="r" t="t"/>
              <a:pathLst>
                <a:path extrusionOk="0" h="510540" w="520700">
                  <a:moveTo>
                    <a:pt x="435609" y="0"/>
                  </a:moveTo>
                  <a:lnTo>
                    <a:pt x="85089" y="0"/>
                  </a:lnTo>
                  <a:lnTo>
                    <a:pt x="51970" y="6687"/>
                  </a:lnTo>
                  <a:lnTo>
                    <a:pt x="24923" y="24923"/>
                  </a:lnTo>
                  <a:lnTo>
                    <a:pt x="6687" y="51970"/>
                  </a:lnTo>
                  <a:lnTo>
                    <a:pt x="0" y="85090"/>
                  </a:lnTo>
                  <a:lnTo>
                    <a:pt x="0" y="425450"/>
                  </a:lnTo>
                  <a:lnTo>
                    <a:pt x="6687" y="458569"/>
                  </a:lnTo>
                  <a:lnTo>
                    <a:pt x="24923" y="485616"/>
                  </a:lnTo>
                  <a:lnTo>
                    <a:pt x="51970" y="503852"/>
                  </a:lnTo>
                  <a:lnTo>
                    <a:pt x="85089" y="510539"/>
                  </a:lnTo>
                  <a:lnTo>
                    <a:pt x="435609" y="510539"/>
                  </a:lnTo>
                  <a:lnTo>
                    <a:pt x="468729" y="503852"/>
                  </a:lnTo>
                  <a:lnTo>
                    <a:pt x="495776" y="485616"/>
                  </a:lnTo>
                  <a:lnTo>
                    <a:pt x="514012" y="458569"/>
                  </a:lnTo>
                  <a:lnTo>
                    <a:pt x="520700" y="425450"/>
                  </a:lnTo>
                  <a:lnTo>
                    <a:pt x="520700" y="85090"/>
                  </a:lnTo>
                  <a:lnTo>
                    <a:pt x="514012" y="51970"/>
                  </a:lnTo>
                  <a:lnTo>
                    <a:pt x="495776" y="24923"/>
                  </a:lnTo>
                  <a:lnTo>
                    <a:pt x="468729" y="6687"/>
                  </a:lnTo>
                  <a:lnTo>
                    <a:pt x="43560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7" name="Google Shape;1037;p22"/>
          <p:cNvSpPr txBox="1"/>
          <p:nvPr/>
        </p:nvSpPr>
        <p:spPr>
          <a:xfrm>
            <a:off x="4141851" y="265429"/>
            <a:ext cx="154305" cy="330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000">
                <a:solidFill>
                  <a:srgbClr val="FFFFFF"/>
                </a:solidFill>
                <a:latin typeface="Calibri"/>
                <a:ea typeface="Calibri"/>
                <a:cs typeface="Calibri"/>
                <a:sym typeface="Calibri"/>
              </a:rPr>
              <a:t>8</a:t>
            </a:r>
            <a:endParaRPr sz="2000">
              <a:solidFill>
                <a:schemeClr val="dk1"/>
              </a:solidFill>
              <a:latin typeface="Calibri"/>
              <a:ea typeface="Calibri"/>
              <a:cs typeface="Calibri"/>
              <a:sym typeface="Calibri"/>
            </a:endParaRPr>
          </a:p>
        </p:txBody>
      </p:sp>
      <p:grpSp>
        <p:nvGrpSpPr>
          <p:cNvPr id="1038" name="Google Shape;1038;p22"/>
          <p:cNvGrpSpPr/>
          <p:nvPr/>
        </p:nvGrpSpPr>
        <p:grpSpPr>
          <a:xfrm>
            <a:off x="0" y="6316979"/>
            <a:ext cx="12192099" cy="541020"/>
            <a:chOff x="0" y="6316979"/>
            <a:chExt cx="12192099" cy="541020"/>
          </a:xfrm>
        </p:grpSpPr>
        <p:sp>
          <p:nvSpPr>
            <p:cNvPr id="1039" name="Google Shape;1039;p22"/>
            <p:cNvSpPr/>
            <p:nvPr/>
          </p:nvSpPr>
          <p:spPr>
            <a:xfrm>
              <a:off x="0" y="6769099"/>
              <a:ext cx="3840479" cy="88900"/>
            </a:xfrm>
            <a:custGeom>
              <a:rect b="b" l="l" r="r" t="t"/>
              <a:pathLst>
                <a:path extrusionOk="0" h="88900" w="3840479">
                  <a:moveTo>
                    <a:pt x="3840479" y="0"/>
                  </a:moveTo>
                  <a:lnTo>
                    <a:pt x="0" y="0"/>
                  </a:lnTo>
                  <a:lnTo>
                    <a:pt x="0" y="88898"/>
                  </a:lnTo>
                  <a:lnTo>
                    <a:pt x="3738852" y="88898"/>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0" name="Google Shape;1040;p22"/>
            <p:cNvSpPr/>
            <p:nvPr/>
          </p:nvSpPr>
          <p:spPr>
            <a:xfrm>
              <a:off x="3866624" y="6583679"/>
              <a:ext cx="4485005" cy="274320"/>
            </a:xfrm>
            <a:custGeom>
              <a:rect b="b" l="l" r="r" t="t"/>
              <a:pathLst>
                <a:path extrusionOk="0" h="274320" w="4485005">
                  <a:moveTo>
                    <a:pt x="4484895" y="0"/>
                  </a:moveTo>
                  <a:lnTo>
                    <a:pt x="313707" y="0"/>
                  </a:lnTo>
                  <a:lnTo>
                    <a:pt x="0" y="274318"/>
                  </a:lnTo>
                  <a:lnTo>
                    <a:pt x="4171188" y="274318"/>
                  </a:lnTo>
                  <a:lnTo>
                    <a:pt x="4484895"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1" name="Google Shape;1041;p22"/>
            <p:cNvSpPr/>
            <p:nvPr/>
          </p:nvSpPr>
          <p:spPr>
            <a:xfrm>
              <a:off x="8187154" y="6769099"/>
              <a:ext cx="4004945" cy="88900"/>
            </a:xfrm>
            <a:custGeom>
              <a:rect b="b" l="l" r="r" t="t"/>
              <a:pathLst>
                <a:path extrusionOk="0" h="88900" w="4004945">
                  <a:moveTo>
                    <a:pt x="4004845" y="0"/>
                  </a:moveTo>
                  <a:lnTo>
                    <a:pt x="101627" y="0"/>
                  </a:lnTo>
                  <a:lnTo>
                    <a:pt x="0" y="88898"/>
                  </a:lnTo>
                  <a:lnTo>
                    <a:pt x="4004845" y="88898"/>
                  </a:lnTo>
                  <a:lnTo>
                    <a:pt x="4004845"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42" name="Google Shape;1042;p22"/>
            <p:cNvPicPr preferRelativeResize="0"/>
            <p:nvPr/>
          </p:nvPicPr>
          <p:blipFill rotWithShape="1">
            <a:blip r:embed="rId26">
              <a:alphaModFix/>
            </a:blip>
            <a:srcRect b="0" l="0" r="0" t="0"/>
            <a:stretch/>
          </p:blipFill>
          <p:spPr>
            <a:xfrm>
              <a:off x="11300459" y="6316979"/>
              <a:ext cx="528320" cy="541016"/>
            </a:xfrm>
            <a:prstGeom prst="rect">
              <a:avLst/>
            </a:prstGeom>
            <a:noFill/>
            <a:ln>
              <a:noFill/>
            </a:ln>
          </p:spPr>
        </p:pic>
      </p:grpSp>
      <p:sp>
        <p:nvSpPr>
          <p:cNvPr id="1043" name="Google Shape;1043;p22"/>
          <p:cNvSpPr txBox="1"/>
          <p:nvPr/>
        </p:nvSpPr>
        <p:spPr>
          <a:xfrm>
            <a:off x="8390380" y="170226"/>
            <a:ext cx="2042160" cy="566822"/>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lang="en-ID" sz="900">
                <a:solidFill>
                  <a:schemeClr val="dk1"/>
                </a:solidFill>
                <a:latin typeface="Tahoma"/>
                <a:ea typeface="Tahoma"/>
                <a:cs typeface="Tahoma"/>
                <a:sym typeface="Tahoma"/>
              </a:rPr>
              <a:t>RAPAT KOORDINASI DENGAN </a:t>
            </a:r>
            <a:r>
              <a:rPr i="1" lang="en-ID" sz="900">
                <a:solidFill>
                  <a:schemeClr val="dk1"/>
                </a:solidFill>
                <a:latin typeface="Tahoma"/>
                <a:ea typeface="Tahoma"/>
                <a:cs typeface="Tahoma"/>
                <a:sym typeface="Tahoma"/>
              </a:rPr>
              <a:t>SPONSOR, MENTOR</a:t>
            </a:r>
            <a:r>
              <a:rPr lang="en-ID" sz="900">
                <a:solidFill>
                  <a:schemeClr val="dk1"/>
                </a:solidFill>
                <a:latin typeface="Tahoma"/>
                <a:ea typeface="Tahoma"/>
                <a:cs typeface="Tahoma"/>
                <a:sym typeface="Tahoma"/>
              </a:rPr>
              <a:t> DAN </a:t>
            </a:r>
            <a:r>
              <a:rPr i="1" lang="en-ID" sz="900">
                <a:solidFill>
                  <a:schemeClr val="dk1"/>
                </a:solidFill>
                <a:latin typeface="Tahoma"/>
                <a:ea typeface="Tahoma"/>
                <a:cs typeface="Tahoma"/>
                <a:sym typeface="Tahoma"/>
              </a:rPr>
              <a:t>STAKEHOLDERS </a:t>
            </a:r>
            <a:r>
              <a:rPr lang="en-ID" sz="900">
                <a:solidFill>
                  <a:schemeClr val="dk1"/>
                </a:solidFill>
                <a:latin typeface="Tahoma"/>
                <a:ea typeface="Tahoma"/>
                <a:cs typeface="Tahoma"/>
                <a:sym typeface="Tahoma"/>
              </a:rPr>
              <a:t>MEMBAHAS RENCANA PROPER DAN BENTUK TIM EFEKTIF</a:t>
            </a:r>
            <a:endParaRPr sz="900">
              <a:solidFill>
                <a:schemeClr val="dk1"/>
              </a:solidFill>
              <a:latin typeface="Tahoma"/>
              <a:ea typeface="Tahoma"/>
              <a:cs typeface="Tahoma"/>
              <a:sym typeface="Tahoma"/>
            </a:endParaRPr>
          </a:p>
        </p:txBody>
      </p:sp>
      <p:sp>
        <p:nvSpPr>
          <p:cNvPr id="1044" name="Google Shape;1044;p22"/>
          <p:cNvSpPr txBox="1"/>
          <p:nvPr/>
        </p:nvSpPr>
        <p:spPr>
          <a:xfrm>
            <a:off x="11406505" y="6478984"/>
            <a:ext cx="315595" cy="269304"/>
          </a:xfrm>
          <a:prstGeom prst="rect">
            <a:avLst/>
          </a:prstGeom>
          <a:noFill/>
          <a:ln>
            <a:noFill/>
          </a:ln>
        </p:spPr>
        <p:txBody>
          <a:bodyPr anchorCtr="0" anchor="t" bIns="0" lIns="0" spcFirstLastPara="1" rIns="0" wrap="square" tIns="0">
            <a:spAutoFit/>
          </a:bodyPr>
          <a:lstStyle/>
          <a:p>
            <a:pPr indent="0" lvl="0" marL="43180" marR="0" rtl="0" algn="l">
              <a:lnSpc>
                <a:spcPct val="118333"/>
              </a:lnSpc>
              <a:spcBef>
                <a:spcPts val="0"/>
              </a:spcBef>
              <a:spcAft>
                <a:spcPts val="0"/>
              </a:spcAft>
              <a:buNone/>
            </a:pPr>
            <a:r>
              <a:rPr lang="en-ID" sz="1800">
                <a:solidFill>
                  <a:srgbClr val="FFFFFF"/>
                </a:solidFill>
                <a:latin typeface="Calibri"/>
                <a:ea typeface="Calibri"/>
                <a:cs typeface="Calibri"/>
                <a:sym typeface="Calibri"/>
              </a:rPr>
              <a:t>20</a:t>
            </a:r>
            <a:endParaRPr sz="1800">
              <a:solidFill>
                <a:schemeClr val="dk1"/>
              </a:solidFill>
              <a:latin typeface="Calibri"/>
              <a:ea typeface="Calibri"/>
              <a:cs typeface="Calibri"/>
              <a:sym typeface="Calibri"/>
            </a:endParaRPr>
          </a:p>
        </p:txBody>
      </p:sp>
      <p:sp>
        <p:nvSpPr>
          <p:cNvPr id="1045" name="Google Shape;1045;p22"/>
          <p:cNvSpPr txBox="1"/>
          <p:nvPr/>
        </p:nvSpPr>
        <p:spPr>
          <a:xfrm>
            <a:off x="9213215" y="2489795"/>
            <a:ext cx="1673225" cy="182101"/>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1100">
                <a:solidFill>
                  <a:srgbClr val="FFFF00"/>
                </a:solidFill>
                <a:latin typeface="Arial Narrow"/>
                <a:ea typeface="Arial Narrow"/>
                <a:cs typeface="Arial Narrow"/>
                <a:sym typeface="Arial Narrow"/>
              </a:rPr>
              <a:t>AKHIR BLN SEPTEMBER 2024</a:t>
            </a:r>
            <a:endParaRPr sz="1100">
              <a:solidFill>
                <a:srgbClr val="FFFF00"/>
              </a:solidFill>
              <a:latin typeface="Arial Narrow"/>
              <a:ea typeface="Arial Narrow"/>
              <a:cs typeface="Arial Narrow"/>
              <a:sym typeface="Arial Narrow"/>
            </a:endParaRPr>
          </a:p>
        </p:txBody>
      </p:sp>
      <p:sp>
        <p:nvSpPr>
          <p:cNvPr id="1046" name="Google Shape;1046;p22"/>
          <p:cNvSpPr txBox="1"/>
          <p:nvPr/>
        </p:nvSpPr>
        <p:spPr>
          <a:xfrm>
            <a:off x="9338944" y="3975850"/>
            <a:ext cx="1673225" cy="351378"/>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100">
                <a:solidFill>
                  <a:srgbClr val="FFFF00"/>
                </a:solidFill>
                <a:latin typeface="Arial Narrow"/>
                <a:ea typeface="Arial Narrow"/>
                <a:cs typeface="Arial Narrow"/>
                <a:sym typeface="Arial Narrow"/>
              </a:rPr>
              <a:t>MINGGU I BLN OKTOBER 2024</a:t>
            </a:r>
            <a:endParaRPr sz="1100">
              <a:solidFill>
                <a:srgbClr val="FFFF00"/>
              </a:solidFill>
              <a:latin typeface="Arial Narrow"/>
              <a:ea typeface="Arial Narrow"/>
              <a:cs typeface="Arial Narrow"/>
              <a:sym typeface="Arial Narrow"/>
            </a:endParaRPr>
          </a:p>
        </p:txBody>
      </p:sp>
      <p:sp>
        <p:nvSpPr>
          <p:cNvPr id="1047" name="Google Shape;1047;p22"/>
          <p:cNvSpPr txBox="1"/>
          <p:nvPr/>
        </p:nvSpPr>
        <p:spPr>
          <a:xfrm>
            <a:off x="9709208" y="3433279"/>
            <a:ext cx="1990852" cy="428322"/>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lang="en-ID" sz="900">
                <a:solidFill>
                  <a:schemeClr val="dk1"/>
                </a:solidFill>
                <a:latin typeface="Tahoma"/>
                <a:ea typeface="Tahoma"/>
                <a:cs typeface="Tahoma"/>
                <a:sym typeface="Tahoma"/>
              </a:rPr>
              <a:t>BERSAMA TIM EFEKTIF KOORDINASI STAKEHOLDER, MENDIRIKAN POSKO AKTUALISASI PROPER</a:t>
            </a:r>
            <a:endParaRPr sz="900">
              <a:solidFill>
                <a:schemeClr val="dk1"/>
              </a:solidFill>
              <a:latin typeface="Arial Narrow"/>
              <a:ea typeface="Arial Narrow"/>
              <a:cs typeface="Arial Narrow"/>
              <a:sym typeface="Arial Narrow"/>
            </a:endParaRPr>
          </a:p>
        </p:txBody>
      </p:sp>
      <p:sp>
        <p:nvSpPr>
          <p:cNvPr id="1048" name="Google Shape;1048;p22"/>
          <p:cNvSpPr txBox="1"/>
          <p:nvPr/>
        </p:nvSpPr>
        <p:spPr>
          <a:xfrm>
            <a:off x="8561705" y="5747922"/>
            <a:ext cx="1673225" cy="351378"/>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100">
                <a:solidFill>
                  <a:srgbClr val="FFFF00"/>
                </a:solidFill>
                <a:latin typeface="Arial Narrow"/>
                <a:ea typeface="Arial Narrow"/>
                <a:cs typeface="Arial Narrow"/>
                <a:sym typeface="Arial Narrow"/>
              </a:rPr>
              <a:t>MINGGU II BLN OKTOBER 2024</a:t>
            </a:r>
            <a:endParaRPr sz="1100">
              <a:solidFill>
                <a:srgbClr val="FFFF00"/>
              </a:solidFill>
              <a:latin typeface="Arial Narrow"/>
              <a:ea typeface="Arial Narrow"/>
              <a:cs typeface="Arial Narrow"/>
              <a:sym typeface="Arial Narrow"/>
            </a:endParaRPr>
          </a:p>
        </p:txBody>
      </p:sp>
      <p:sp>
        <p:nvSpPr>
          <p:cNvPr id="1049" name="Google Shape;1049;p22"/>
          <p:cNvSpPr txBox="1"/>
          <p:nvPr/>
        </p:nvSpPr>
        <p:spPr>
          <a:xfrm>
            <a:off x="8981441" y="5141260"/>
            <a:ext cx="1990852" cy="428322"/>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lang="en-ID" sz="900">
                <a:solidFill>
                  <a:schemeClr val="dk1"/>
                </a:solidFill>
                <a:latin typeface="Tahoma"/>
                <a:ea typeface="Tahoma"/>
                <a:cs typeface="Tahoma"/>
                <a:sym typeface="Tahoma"/>
              </a:rPr>
              <a:t>BERSAMA TIM EFEKTIF MENGGELAR RAPAT KERJA, PENGUMPALAN DATA DAN EVALUASI TEROBOSAN INOVATIF</a:t>
            </a:r>
            <a:endParaRPr sz="900">
              <a:solidFill>
                <a:schemeClr val="dk1"/>
              </a:solidFill>
              <a:latin typeface="Arial Narrow"/>
              <a:ea typeface="Arial Narrow"/>
              <a:cs typeface="Arial Narrow"/>
              <a:sym typeface="Arial Narrow"/>
            </a:endParaRPr>
          </a:p>
        </p:txBody>
      </p:sp>
      <p:sp>
        <p:nvSpPr>
          <p:cNvPr id="1050" name="Google Shape;1050;p22"/>
          <p:cNvSpPr txBox="1"/>
          <p:nvPr/>
        </p:nvSpPr>
        <p:spPr>
          <a:xfrm>
            <a:off x="2334076" y="5908191"/>
            <a:ext cx="1673225" cy="351378"/>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100">
                <a:solidFill>
                  <a:srgbClr val="FFFF00"/>
                </a:solidFill>
                <a:latin typeface="Arial Narrow"/>
                <a:ea typeface="Arial Narrow"/>
                <a:cs typeface="Arial Narrow"/>
                <a:sym typeface="Arial Narrow"/>
              </a:rPr>
              <a:t>MINGGU III BLN OKTOBER 2024</a:t>
            </a:r>
            <a:endParaRPr sz="1100">
              <a:solidFill>
                <a:srgbClr val="FFFF00"/>
              </a:solidFill>
              <a:latin typeface="Arial Narrow"/>
              <a:ea typeface="Arial Narrow"/>
              <a:cs typeface="Arial Narrow"/>
              <a:sym typeface="Arial Narrow"/>
            </a:endParaRPr>
          </a:p>
        </p:txBody>
      </p:sp>
      <p:sp>
        <p:nvSpPr>
          <p:cNvPr id="1051" name="Google Shape;1051;p22"/>
          <p:cNvSpPr txBox="1"/>
          <p:nvPr/>
        </p:nvSpPr>
        <p:spPr>
          <a:xfrm>
            <a:off x="1630070" y="5338278"/>
            <a:ext cx="1990852" cy="428322"/>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lang="en-ID" sz="900">
                <a:solidFill>
                  <a:schemeClr val="dk1"/>
                </a:solidFill>
                <a:latin typeface="Tahoma"/>
                <a:ea typeface="Tahoma"/>
                <a:cs typeface="Tahoma"/>
                <a:sym typeface="Tahoma"/>
              </a:rPr>
              <a:t>RAPAT KOORDINASI DENGAN KARO SDM DAN KABAG PSIKOLOGI RO SDM POLDA JATIM</a:t>
            </a:r>
            <a:endParaRPr sz="900">
              <a:solidFill>
                <a:schemeClr val="dk1"/>
              </a:solidFill>
              <a:latin typeface="Arial Narrow"/>
              <a:ea typeface="Arial Narrow"/>
              <a:cs typeface="Arial Narrow"/>
              <a:sym typeface="Arial Narrow"/>
            </a:endParaRPr>
          </a:p>
        </p:txBody>
      </p:sp>
      <p:sp>
        <p:nvSpPr>
          <p:cNvPr id="1052" name="Google Shape;1052;p22"/>
          <p:cNvSpPr txBox="1"/>
          <p:nvPr/>
        </p:nvSpPr>
        <p:spPr>
          <a:xfrm>
            <a:off x="1338895" y="4008272"/>
            <a:ext cx="1673225" cy="351378"/>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100">
                <a:solidFill>
                  <a:srgbClr val="FFFF00"/>
                </a:solidFill>
                <a:latin typeface="Arial Narrow"/>
                <a:ea typeface="Arial Narrow"/>
                <a:cs typeface="Arial Narrow"/>
                <a:sym typeface="Arial Narrow"/>
              </a:rPr>
              <a:t>MINGGU IV BLN OKTOBER 2024</a:t>
            </a:r>
            <a:endParaRPr sz="1100">
              <a:solidFill>
                <a:srgbClr val="FFFF00"/>
              </a:solidFill>
              <a:latin typeface="Arial Narrow"/>
              <a:ea typeface="Arial Narrow"/>
              <a:cs typeface="Arial Narrow"/>
              <a:sym typeface="Arial Narrow"/>
            </a:endParaRPr>
          </a:p>
        </p:txBody>
      </p:sp>
      <p:sp>
        <p:nvSpPr>
          <p:cNvPr id="1053" name="Google Shape;1053;p22"/>
          <p:cNvSpPr txBox="1"/>
          <p:nvPr/>
        </p:nvSpPr>
        <p:spPr>
          <a:xfrm>
            <a:off x="611665" y="3421228"/>
            <a:ext cx="1990852" cy="428322"/>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lang="en-ID" sz="900">
                <a:solidFill>
                  <a:schemeClr val="dk1"/>
                </a:solidFill>
                <a:latin typeface="Tahoma"/>
                <a:ea typeface="Tahoma"/>
                <a:cs typeface="Tahoma"/>
                <a:sym typeface="Tahoma"/>
              </a:rPr>
              <a:t>PELATIHAN KONSELOR UTK PENGASUH, GADIK DAN PERS SPN POLDA JATIM</a:t>
            </a:r>
            <a:endParaRPr sz="900">
              <a:solidFill>
                <a:schemeClr val="dk1"/>
              </a:solidFill>
              <a:latin typeface="Arial Narrow"/>
              <a:ea typeface="Arial Narrow"/>
              <a:cs typeface="Arial Narrow"/>
              <a:sym typeface="Arial Narrow"/>
            </a:endParaRPr>
          </a:p>
        </p:txBody>
      </p:sp>
      <p:sp>
        <p:nvSpPr>
          <p:cNvPr id="1054" name="Google Shape;1054;p22"/>
          <p:cNvSpPr txBox="1"/>
          <p:nvPr/>
        </p:nvSpPr>
        <p:spPr>
          <a:xfrm>
            <a:off x="9580626" y="1846667"/>
            <a:ext cx="2075433" cy="428322"/>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lang="en-ID" sz="900">
                <a:solidFill>
                  <a:schemeClr val="dk1"/>
                </a:solidFill>
                <a:latin typeface="Tahoma"/>
                <a:ea typeface="Tahoma"/>
                <a:cs typeface="Tahoma"/>
                <a:sym typeface="Tahoma"/>
              </a:rPr>
              <a:t>BERSAMA TIM EFEKTIF SOSIALISASI PROPER DAN IMPLEMENTASI PROPER DENGAN DUKUNGAN STAKEHOLDER</a:t>
            </a:r>
            <a:endParaRPr sz="900">
              <a:solidFill>
                <a:schemeClr val="dk1"/>
              </a:solidFill>
              <a:latin typeface="Arial Narrow"/>
              <a:ea typeface="Arial Narrow"/>
              <a:cs typeface="Arial Narrow"/>
              <a:sym typeface="Arial Narrow"/>
            </a:endParaRPr>
          </a:p>
        </p:txBody>
      </p:sp>
      <p:sp>
        <p:nvSpPr>
          <p:cNvPr id="1055" name="Google Shape;1055;p22"/>
          <p:cNvSpPr txBox="1"/>
          <p:nvPr/>
        </p:nvSpPr>
        <p:spPr>
          <a:xfrm>
            <a:off x="580341" y="1755371"/>
            <a:ext cx="2040001" cy="566822"/>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lang="en-ID" sz="900">
                <a:solidFill>
                  <a:schemeClr val="dk1"/>
                </a:solidFill>
                <a:latin typeface="Tahoma"/>
                <a:ea typeface="Tahoma"/>
                <a:cs typeface="Tahoma"/>
                <a:sym typeface="Tahoma"/>
              </a:rPr>
              <a:t>MENGIRIM SURAT PERMOHONAN KEPADA KAPOLDA TENTANG PEMBEKALAN BAGI CASIS DIKTUKBA POLRI SEBELUM MASUK SPN</a:t>
            </a:r>
            <a:endParaRPr sz="900">
              <a:solidFill>
                <a:schemeClr val="dk1"/>
              </a:solidFill>
              <a:latin typeface="Arial Narrow"/>
              <a:ea typeface="Arial Narrow"/>
              <a:cs typeface="Arial Narrow"/>
              <a:sym typeface="Arial Narrow"/>
            </a:endParaRPr>
          </a:p>
        </p:txBody>
      </p:sp>
      <p:sp>
        <p:nvSpPr>
          <p:cNvPr id="1056" name="Google Shape;1056;p22"/>
          <p:cNvSpPr txBox="1"/>
          <p:nvPr/>
        </p:nvSpPr>
        <p:spPr>
          <a:xfrm>
            <a:off x="1266398" y="2392885"/>
            <a:ext cx="1673225" cy="351378"/>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100">
                <a:solidFill>
                  <a:srgbClr val="FFFF00"/>
                </a:solidFill>
                <a:latin typeface="Arial Narrow"/>
                <a:ea typeface="Arial Narrow"/>
                <a:cs typeface="Arial Narrow"/>
                <a:sym typeface="Arial Narrow"/>
              </a:rPr>
              <a:t>MINGGU I  BLN NOPEMBER 2024</a:t>
            </a:r>
            <a:endParaRPr sz="1100">
              <a:solidFill>
                <a:srgbClr val="FFFF00"/>
              </a:solidFill>
              <a:latin typeface="Arial Narrow"/>
              <a:ea typeface="Arial Narrow"/>
              <a:cs typeface="Arial Narrow"/>
              <a:sym typeface="Arial Narrow"/>
            </a:endParaRPr>
          </a:p>
        </p:txBody>
      </p:sp>
      <p:sp>
        <p:nvSpPr>
          <p:cNvPr id="1057" name="Google Shape;1057;p22"/>
          <p:cNvSpPr txBox="1"/>
          <p:nvPr/>
        </p:nvSpPr>
        <p:spPr>
          <a:xfrm>
            <a:off x="2681542" y="762000"/>
            <a:ext cx="1673225" cy="351378"/>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100">
                <a:solidFill>
                  <a:srgbClr val="FFFF00"/>
                </a:solidFill>
                <a:latin typeface="Arial Narrow"/>
                <a:ea typeface="Arial Narrow"/>
                <a:cs typeface="Arial Narrow"/>
                <a:sym typeface="Arial Narrow"/>
              </a:rPr>
              <a:t>MINGGU II, III, DAN IV  BLN NOPEMBER 2024</a:t>
            </a:r>
            <a:endParaRPr sz="1100">
              <a:solidFill>
                <a:srgbClr val="FFFF00"/>
              </a:solidFill>
              <a:latin typeface="Arial Narrow"/>
              <a:ea typeface="Arial Narrow"/>
              <a:cs typeface="Arial Narrow"/>
              <a:sym typeface="Arial Narrow"/>
            </a:endParaRPr>
          </a:p>
        </p:txBody>
      </p:sp>
      <p:sp>
        <p:nvSpPr>
          <p:cNvPr id="1058" name="Google Shape;1058;p22"/>
          <p:cNvSpPr txBox="1"/>
          <p:nvPr/>
        </p:nvSpPr>
        <p:spPr>
          <a:xfrm>
            <a:off x="1822958" y="175806"/>
            <a:ext cx="2142236" cy="566822"/>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lang="en-ID" sz="900">
                <a:solidFill>
                  <a:schemeClr val="dk1"/>
                </a:solidFill>
                <a:latin typeface="Tahoma"/>
                <a:ea typeface="Tahoma"/>
                <a:cs typeface="Tahoma"/>
                <a:sym typeface="Tahoma"/>
              </a:rPr>
              <a:t>SOSIALISASI KE MASYARAKAT</a:t>
            </a:r>
            <a:endParaRPr/>
          </a:p>
          <a:p>
            <a:pPr indent="0" lvl="0" marL="0" marR="0" rtl="0" algn="ctr">
              <a:spcBef>
                <a:spcPts val="0"/>
              </a:spcBef>
              <a:spcAft>
                <a:spcPts val="0"/>
              </a:spcAft>
              <a:buNone/>
            </a:pPr>
            <a:r>
              <a:rPr lang="en-ID" sz="900">
                <a:solidFill>
                  <a:schemeClr val="dk1"/>
                </a:solidFill>
                <a:latin typeface="Tahoma"/>
                <a:ea typeface="Tahoma"/>
                <a:cs typeface="Tahoma"/>
                <a:sym typeface="Tahoma"/>
              </a:rPr>
              <a:t>TTG PROPER DAN PENGISIAN KUESIONER MELALUI LINK GOOGLE FORM</a:t>
            </a:r>
            <a:endParaRPr sz="900">
              <a:solidFill>
                <a:schemeClr val="dk1"/>
              </a:solidFill>
              <a:latin typeface="Arial Narrow"/>
              <a:ea typeface="Arial Narrow"/>
              <a:cs typeface="Arial Narrow"/>
              <a:sym typeface="Arial Narrow"/>
            </a:endParaRPr>
          </a:p>
        </p:txBody>
      </p:sp>
      <p:pic>
        <p:nvPicPr>
          <p:cNvPr id="1059" name="Google Shape;1059;p22"/>
          <p:cNvPicPr preferRelativeResize="0"/>
          <p:nvPr/>
        </p:nvPicPr>
        <p:blipFill rotWithShape="1">
          <a:blip r:embed="rId27">
            <a:alphaModFix/>
          </a:blip>
          <a:srcRect b="0" l="0" r="0" t="0"/>
          <a:stretch/>
        </p:blipFill>
        <p:spPr>
          <a:xfrm>
            <a:off x="6958965" y="1121558"/>
            <a:ext cx="607821" cy="589160"/>
          </a:xfrm>
          <a:prstGeom prst="ellipse">
            <a:avLst/>
          </a:prstGeom>
          <a:noFill/>
          <a:ln>
            <a:noFill/>
          </a:ln>
        </p:spPr>
      </p:pic>
      <p:pic>
        <p:nvPicPr>
          <p:cNvPr id="1060" name="Google Shape;1060;p22"/>
          <p:cNvPicPr preferRelativeResize="0"/>
          <p:nvPr/>
        </p:nvPicPr>
        <p:blipFill rotWithShape="1">
          <a:blip r:embed="rId28">
            <a:alphaModFix/>
          </a:blip>
          <a:srcRect b="0" l="0" r="0" t="0"/>
          <a:stretch/>
        </p:blipFill>
        <p:spPr>
          <a:xfrm>
            <a:off x="8079008" y="2433748"/>
            <a:ext cx="675237" cy="675237"/>
          </a:xfrm>
          <a:prstGeom prst="ellipse">
            <a:avLst/>
          </a:prstGeom>
          <a:noFill/>
          <a:ln>
            <a:noFill/>
          </a:ln>
        </p:spPr>
      </p:pic>
      <p:pic>
        <p:nvPicPr>
          <p:cNvPr id="1061" name="Google Shape;1061;p22"/>
          <p:cNvPicPr preferRelativeResize="0"/>
          <p:nvPr/>
        </p:nvPicPr>
        <p:blipFill rotWithShape="1">
          <a:blip r:embed="rId29">
            <a:alphaModFix/>
          </a:blip>
          <a:srcRect b="0" l="0" r="0" t="0"/>
          <a:stretch/>
        </p:blipFill>
        <p:spPr>
          <a:xfrm>
            <a:off x="8105446" y="4140272"/>
            <a:ext cx="677163" cy="658506"/>
          </a:xfrm>
          <a:prstGeom prst="ellipse">
            <a:avLst/>
          </a:prstGeom>
          <a:noFill/>
          <a:ln>
            <a:noFill/>
          </a:ln>
        </p:spPr>
      </p:pic>
      <p:pic>
        <p:nvPicPr>
          <p:cNvPr id="1062" name="Google Shape;1062;p22"/>
          <p:cNvPicPr preferRelativeResize="0"/>
          <p:nvPr/>
        </p:nvPicPr>
        <p:blipFill rotWithShape="1">
          <a:blip r:embed="rId30">
            <a:alphaModFix/>
          </a:blip>
          <a:srcRect b="0" l="0" r="0" t="0"/>
          <a:stretch/>
        </p:blipFill>
        <p:spPr>
          <a:xfrm>
            <a:off x="6897216" y="5415125"/>
            <a:ext cx="711354" cy="682096"/>
          </a:xfrm>
          <a:prstGeom prst="ellipse">
            <a:avLst/>
          </a:prstGeom>
          <a:noFill/>
          <a:ln>
            <a:noFill/>
          </a:ln>
        </p:spPr>
      </p:pic>
      <p:pic>
        <p:nvPicPr>
          <p:cNvPr id="1063" name="Google Shape;1063;p22"/>
          <p:cNvPicPr preferRelativeResize="0"/>
          <p:nvPr/>
        </p:nvPicPr>
        <p:blipFill rotWithShape="1">
          <a:blip r:embed="rId31">
            <a:alphaModFix/>
          </a:blip>
          <a:srcRect b="0" l="0" r="0" t="0"/>
          <a:stretch/>
        </p:blipFill>
        <p:spPr>
          <a:xfrm>
            <a:off x="4904972" y="5446538"/>
            <a:ext cx="768903" cy="715033"/>
          </a:xfrm>
          <a:prstGeom prst="ellipse">
            <a:avLst/>
          </a:prstGeom>
          <a:noFill/>
          <a:ln>
            <a:noFill/>
          </a:ln>
        </p:spPr>
      </p:pic>
      <p:pic>
        <p:nvPicPr>
          <p:cNvPr id="1064" name="Google Shape;1064;p22"/>
          <p:cNvPicPr preferRelativeResize="0"/>
          <p:nvPr/>
        </p:nvPicPr>
        <p:blipFill rotWithShape="1">
          <a:blip r:embed="rId32">
            <a:alphaModFix/>
          </a:blip>
          <a:srcRect b="0" l="0" r="0" t="0"/>
          <a:stretch/>
        </p:blipFill>
        <p:spPr>
          <a:xfrm>
            <a:off x="3560253" y="4049529"/>
            <a:ext cx="696018" cy="674269"/>
          </a:xfrm>
          <a:prstGeom prst="ellipse">
            <a:avLst/>
          </a:prstGeom>
          <a:noFill/>
          <a:ln>
            <a:noFill/>
          </a:ln>
        </p:spPr>
      </p:pic>
      <p:pic>
        <p:nvPicPr>
          <p:cNvPr id="1065" name="Google Shape;1065;p22"/>
          <p:cNvPicPr preferRelativeResize="0"/>
          <p:nvPr/>
        </p:nvPicPr>
        <p:blipFill rotWithShape="1">
          <a:blip r:embed="rId33">
            <a:alphaModFix/>
          </a:blip>
          <a:srcRect b="0" l="0" r="0" t="0"/>
          <a:stretch/>
        </p:blipFill>
        <p:spPr>
          <a:xfrm>
            <a:off x="3606800" y="2352419"/>
            <a:ext cx="665354" cy="633319"/>
          </a:xfrm>
          <a:prstGeom prst="ellipse">
            <a:avLst/>
          </a:prstGeom>
          <a:noFill/>
          <a:ln>
            <a:noFill/>
          </a:ln>
        </p:spPr>
      </p:pic>
      <p:pic>
        <p:nvPicPr>
          <p:cNvPr id="1066" name="Google Shape;1066;p22"/>
          <p:cNvPicPr preferRelativeResize="0"/>
          <p:nvPr/>
        </p:nvPicPr>
        <p:blipFill rotWithShape="1">
          <a:blip r:embed="rId34">
            <a:alphaModFix/>
          </a:blip>
          <a:srcRect b="0" l="0" r="0" t="0"/>
          <a:stretch/>
        </p:blipFill>
        <p:spPr>
          <a:xfrm>
            <a:off x="4931916" y="987081"/>
            <a:ext cx="666117" cy="639027"/>
          </a:xfrm>
          <a:prstGeom prst="ellipse">
            <a:avLst/>
          </a:prstGeom>
          <a:noFill/>
          <a:ln>
            <a:noFill/>
          </a:ln>
        </p:spPr>
      </p:pic>
      <p:sp>
        <p:nvSpPr>
          <p:cNvPr id="1067" name="Google Shape;1067;p22"/>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grpSp>
        <p:nvGrpSpPr>
          <p:cNvPr id="1068" name="Google Shape;1068;p22"/>
          <p:cNvGrpSpPr/>
          <p:nvPr/>
        </p:nvGrpSpPr>
        <p:grpSpPr>
          <a:xfrm>
            <a:off x="232846" y="157002"/>
            <a:ext cx="1481851" cy="678050"/>
            <a:chOff x="4723151" y="283210"/>
            <a:chExt cx="4374493" cy="1614170"/>
          </a:xfrm>
        </p:grpSpPr>
        <p:pic>
          <p:nvPicPr>
            <p:cNvPr id="1069" name="Google Shape;1069;p22"/>
            <p:cNvPicPr preferRelativeResize="0"/>
            <p:nvPr/>
          </p:nvPicPr>
          <p:blipFill rotWithShape="1">
            <a:blip r:embed="rId35">
              <a:alphaModFix/>
            </a:blip>
            <a:srcRect b="0" l="0" r="0" t="0"/>
            <a:stretch/>
          </p:blipFill>
          <p:spPr>
            <a:xfrm>
              <a:off x="6477000" y="533400"/>
              <a:ext cx="2620644" cy="1179023"/>
            </a:xfrm>
            <a:prstGeom prst="rect">
              <a:avLst/>
            </a:prstGeom>
            <a:noFill/>
            <a:ln>
              <a:noFill/>
            </a:ln>
          </p:spPr>
        </p:pic>
        <p:pic>
          <p:nvPicPr>
            <p:cNvPr id="1070" name="Google Shape;1070;p22"/>
            <p:cNvPicPr preferRelativeResize="0"/>
            <p:nvPr/>
          </p:nvPicPr>
          <p:blipFill rotWithShape="1">
            <a:blip r:embed="rId36">
              <a:alphaModFix/>
            </a:blip>
            <a:srcRect b="0" l="0" r="0" t="0"/>
            <a:stretch/>
          </p:blipFill>
          <p:spPr>
            <a:xfrm>
              <a:off x="4723151" y="283210"/>
              <a:ext cx="1614170" cy="161417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pic>
        <p:nvPicPr>
          <p:cNvPr id="1075" name="Google Shape;1075;p23"/>
          <p:cNvPicPr preferRelativeResize="0"/>
          <p:nvPr/>
        </p:nvPicPr>
        <p:blipFill rotWithShape="1">
          <a:blip r:embed="rId3">
            <a:alphaModFix/>
          </a:blip>
          <a:srcRect b="0" l="0" r="0" t="0"/>
          <a:stretch/>
        </p:blipFill>
        <p:spPr>
          <a:xfrm>
            <a:off x="0" y="1235436"/>
            <a:ext cx="12189460" cy="5441893"/>
          </a:xfrm>
          <a:prstGeom prst="rect">
            <a:avLst/>
          </a:prstGeom>
          <a:noFill/>
          <a:ln>
            <a:noFill/>
          </a:ln>
        </p:spPr>
      </p:pic>
      <p:grpSp>
        <p:nvGrpSpPr>
          <p:cNvPr id="1076" name="Google Shape;1076;p23"/>
          <p:cNvGrpSpPr/>
          <p:nvPr/>
        </p:nvGrpSpPr>
        <p:grpSpPr>
          <a:xfrm>
            <a:off x="-3811" y="1120837"/>
            <a:ext cx="12195811" cy="5750557"/>
            <a:chOff x="0" y="1107439"/>
            <a:chExt cx="12192000" cy="5750557"/>
          </a:xfrm>
        </p:grpSpPr>
        <p:pic>
          <p:nvPicPr>
            <p:cNvPr id="1077" name="Google Shape;1077;p23"/>
            <p:cNvPicPr preferRelativeResize="0"/>
            <p:nvPr/>
          </p:nvPicPr>
          <p:blipFill rotWithShape="1">
            <a:blip r:embed="rId4">
              <a:alphaModFix amt="85000"/>
            </a:blip>
            <a:srcRect b="0" l="0" r="0" t="0"/>
            <a:stretch/>
          </p:blipFill>
          <p:spPr>
            <a:xfrm>
              <a:off x="0" y="1107439"/>
              <a:ext cx="12192000" cy="5750557"/>
            </a:xfrm>
            <a:prstGeom prst="rect">
              <a:avLst/>
            </a:prstGeom>
            <a:noFill/>
            <a:ln>
              <a:noFill/>
            </a:ln>
          </p:spPr>
        </p:pic>
        <p:sp>
          <p:nvSpPr>
            <p:cNvPr id="1078" name="Google Shape;1078;p23"/>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9" name="Google Shape;1079;p23"/>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0" name="Google Shape;1080;p23"/>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81" name="Google Shape;1081;p23"/>
          <p:cNvGrpSpPr/>
          <p:nvPr/>
        </p:nvGrpSpPr>
        <p:grpSpPr>
          <a:xfrm>
            <a:off x="1996948" y="0"/>
            <a:ext cx="10195051" cy="6857995"/>
            <a:chOff x="1996948" y="0"/>
            <a:chExt cx="10195051" cy="6857995"/>
          </a:xfrm>
        </p:grpSpPr>
        <p:sp>
          <p:nvSpPr>
            <p:cNvPr id="1082" name="Google Shape;1082;p23"/>
            <p:cNvSpPr/>
            <p:nvPr/>
          </p:nvSpPr>
          <p:spPr>
            <a:xfrm>
              <a:off x="1996948" y="38100"/>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83" name="Google Shape;1083;p23"/>
            <p:cNvPicPr preferRelativeResize="0"/>
            <p:nvPr/>
          </p:nvPicPr>
          <p:blipFill rotWithShape="1">
            <a:blip r:embed="rId5">
              <a:alphaModFix/>
            </a:blip>
            <a:srcRect b="0" l="0" r="0" t="0"/>
            <a:stretch/>
          </p:blipFill>
          <p:spPr>
            <a:xfrm>
              <a:off x="11300460" y="6316979"/>
              <a:ext cx="528320" cy="541016"/>
            </a:xfrm>
            <a:prstGeom prst="rect">
              <a:avLst/>
            </a:prstGeom>
            <a:noFill/>
            <a:ln>
              <a:noFill/>
            </a:ln>
          </p:spPr>
        </p:pic>
        <p:pic>
          <p:nvPicPr>
            <p:cNvPr id="1084" name="Google Shape;1084;p23"/>
            <p:cNvPicPr preferRelativeResize="0"/>
            <p:nvPr/>
          </p:nvPicPr>
          <p:blipFill rotWithShape="1">
            <a:blip r:embed="rId6">
              <a:alphaModFix/>
            </a:blip>
            <a:srcRect b="0" l="0" r="0" t="0"/>
            <a:stretch/>
          </p:blipFill>
          <p:spPr>
            <a:xfrm>
              <a:off x="10583922" y="0"/>
              <a:ext cx="1608077" cy="1315220"/>
            </a:xfrm>
            <a:prstGeom prst="rect">
              <a:avLst/>
            </a:prstGeom>
            <a:noFill/>
            <a:ln>
              <a:noFill/>
            </a:ln>
          </p:spPr>
        </p:pic>
        <p:pic>
          <p:nvPicPr>
            <p:cNvPr id="1085" name="Google Shape;1085;p23"/>
            <p:cNvPicPr preferRelativeResize="0"/>
            <p:nvPr/>
          </p:nvPicPr>
          <p:blipFill rotWithShape="1">
            <a:blip r:embed="rId7">
              <a:alphaModFix/>
            </a:blip>
            <a:srcRect b="0" l="0" r="0" t="0"/>
            <a:stretch/>
          </p:blipFill>
          <p:spPr>
            <a:xfrm>
              <a:off x="10744200" y="116839"/>
              <a:ext cx="1419859" cy="447040"/>
            </a:xfrm>
            <a:prstGeom prst="rect">
              <a:avLst/>
            </a:prstGeom>
            <a:noFill/>
            <a:ln>
              <a:noFill/>
            </a:ln>
          </p:spPr>
        </p:pic>
      </p:grpSp>
      <p:sp>
        <p:nvSpPr>
          <p:cNvPr id="1086" name="Google Shape;1086;p23"/>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21</a:t>
            </a:r>
            <a:endParaRPr/>
          </a:p>
        </p:txBody>
      </p:sp>
      <p:sp>
        <p:nvSpPr>
          <p:cNvPr id="1087" name="Google Shape;1087;p23"/>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1088" name="Google Shape;1088;p23"/>
          <p:cNvSpPr/>
          <p:nvPr/>
        </p:nvSpPr>
        <p:spPr>
          <a:xfrm>
            <a:off x="2233776" y="214871"/>
            <a:ext cx="6832246" cy="619760"/>
          </a:xfrm>
          <a:custGeom>
            <a:rect b="b" l="l" r="r" t="t"/>
            <a:pathLst>
              <a:path extrusionOk="0" h="619760" w="9779000">
                <a:moveTo>
                  <a:pt x="9779000" y="0"/>
                </a:moveTo>
                <a:lnTo>
                  <a:pt x="0" y="0"/>
                </a:lnTo>
                <a:lnTo>
                  <a:pt x="0" y="619760"/>
                </a:lnTo>
                <a:lnTo>
                  <a:pt x="9624060" y="619760"/>
                </a:lnTo>
                <a:lnTo>
                  <a:pt x="97790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89" name="Google Shape;1089;p23"/>
          <p:cNvGrpSpPr/>
          <p:nvPr/>
        </p:nvGrpSpPr>
        <p:grpSpPr>
          <a:xfrm>
            <a:off x="219678" y="97127"/>
            <a:ext cx="1712586" cy="789141"/>
            <a:chOff x="4723151" y="283210"/>
            <a:chExt cx="4374493" cy="1614170"/>
          </a:xfrm>
        </p:grpSpPr>
        <p:pic>
          <p:nvPicPr>
            <p:cNvPr id="1090" name="Google Shape;1090;p23"/>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1091" name="Google Shape;1091;p23"/>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sp>
        <p:nvSpPr>
          <p:cNvPr id="1092" name="Google Shape;1092;p23"/>
          <p:cNvSpPr txBox="1"/>
          <p:nvPr/>
        </p:nvSpPr>
        <p:spPr>
          <a:xfrm>
            <a:off x="2664523" y="387656"/>
            <a:ext cx="6302377" cy="289823"/>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1800">
                <a:solidFill>
                  <a:srgbClr val="FFFF00"/>
                </a:solidFill>
                <a:latin typeface="Libre Franklin Medium"/>
                <a:ea typeface="Libre Franklin Medium"/>
                <a:cs typeface="Libre Franklin Medium"/>
                <a:sym typeface="Libre Franklin Medium"/>
              </a:rPr>
              <a:t>LAMPIRAN</a:t>
            </a:r>
            <a:r>
              <a:rPr lang="en-ID" sz="1800">
                <a:solidFill>
                  <a:srgbClr val="FFFFFF"/>
                </a:solidFill>
                <a:latin typeface="Libre Franklin Medium"/>
                <a:ea typeface="Libre Franklin Medium"/>
                <a:cs typeface="Libre Franklin Medium"/>
                <a:sym typeface="Libre Franklin Medium"/>
              </a:rPr>
              <a:t> : DOKUMEN PROJECT LEADER DAN TIM EFEKTIF</a:t>
            </a:r>
            <a:endParaRPr sz="1800">
              <a:solidFill>
                <a:schemeClr val="dk1"/>
              </a:solidFill>
              <a:latin typeface="Libre Franklin Medium"/>
              <a:ea typeface="Libre Franklin Medium"/>
              <a:cs typeface="Libre Franklin Medium"/>
              <a:sym typeface="Libre Franklin Medium"/>
            </a:endParaRPr>
          </a:p>
        </p:txBody>
      </p:sp>
      <p:pic>
        <p:nvPicPr>
          <p:cNvPr id="1093" name="Google Shape;1093;p23"/>
          <p:cNvPicPr preferRelativeResize="0"/>
          <p:nvPr/>
        </p:nvPicPr>
        <p:blipFill rotWithShape="1">
          <a:blip r:embed="rId10">
            <a:alphaModFix/>
          </a:blip>
          <a:srcRect b="0" l="0" r="0" t="0"/>
          <a:stretch/>
        </p:blipFill>
        <p:spPr>
          <a:xfrm>
            <a:off x="1518264" y="5639863"/>
            <a:ext cx="2085538" cy="465443"/>
          </a:xfrm>
          <a:prstGeom prst="rect">
            <a:avLst/>
          </a:prstGeom>
          <a:noFill/>
          <a:ln>
            <a:noFill/>
          </a:ln>
        </p:spPr>
      </p:pic>
      <p:pic>
        <p:nvPicPr>
          <p:cNvPr id="1094" name="Google Shape;1094;p23"/>
          <p:cNvPicPr preferRelativeResize="0"/>
          <p:nvPr/>
        </p:nvPicPr>
        <p:blipFill rotWithShape="1">
          <a:blip r:embed="rId10">
            <a:alphaModFix/>
          </a:blip>
          <a:srcRect b="0" l="0" r="0" t="0"/>
          <a:stretch/>
        </p:blipFill>
        <p:spPr>
          <a:xfrm>
            <a:off x="8984469" y="4861860"/>
            <a:ext cx="1792057" cy="1177124"/>
          </a:xfrm>
          <a:prstGeom prst="rect">
            <a:avLst/>
          </a:prstGeom>
          <a:noFill/>
          <a:ln>
            <a:noFill/>
          </a:ln>
        </p:spPr>
      </p:pic>
      <p:sp>
        <p:nvSpPr>
          <p:cNvPr id="1095" name="Google Shape;1095;p23"/>
          <p:cNvSpPr txBox="1"/>
          <p:nvPr/>
        </p:nvSpPr>
        <p:spPr>
          <a:xfrm>
            <a:off x="1607170" y="5787368"/>
            <a:ext cx="1997901" cy="197490"/>
          </a:xfrm>
          <a:prstGeom prst="rect">
            <a:avLst/>
          </a:prstGeom>
          <a:noFill/>
          <a:ln>
            <a:noFill/>
          </a:ln>
        </p:spPr>
        <p:txBody>
          <a:bodyPr anchorCtr="0" anchor="t" bIns="0" lIns="0" spcFirstLastPara="1" rIns="0" wrap="square" tIns="12700">
            <a:spAutoFit/>
          </a:bodyPr>
          <a:lstStyle/>
          <a:p>
            <a:pPr indent="-22860" lvl="0" marL="34925" marR="5080" rtl="0" algn="ctr">
              <a:lnSpc>
                <a:spcPct val="100000"/>
              </a:lnSpc>
              <a:spcBef>
                <a:spcPts val="0"/>
              </a:spcBef>
              <a:spcAft>
                <a:spcPts val="0"/>
              </a:spcAft>
              <a:buNone/>
            </a:pPr>
            <a:r>
              <a:rPr b="1" lang="en-ID" sz="1200">
                <a:solidFill>
                  <a:schemeClr val="dk1"/>
                </a:solidFill>
                <a:latin typeface="Arial Narrow"/>
                <a:ea typeface="Arial Narrow"/>
                <a:cs typeface="Arial Narrow"/>
                <a:sym typeface="Arial Narrow"/>
              </a:rPr>
              <a:t> SPRIN TIM EFEKTIF PROPER</a:t>
            </a:r>
            <a:endParaRPr sz="1200">
              <a:solidFill>
                <a:schemeClr val="dk1"/>
              </a:solidFill>
              <a:latin typeface="Arial Narrow"/>
              <a:ea typeface="Arial Narrow"/>
              <a:cs typeface="Arial Narrow"/>
              <a:sym typeface="Arial Narrow"/>
            </a:endParaRPr>
          </a:p>
        </p:txBody>
      </p:sp>
      <p:sp>
        <p:nvSpPr>
          <p:cNvPr id="1096" name="Google Shape;1096;p23"/>
          <p:cNvSpPr txBox="1"/>
          <p:nvPr/>
        </p:nvSpPr>
        <p:spPr>
          <a:xfrm>
            <a:off x="8926331" y="4876800"/>
            <a:ext cx="1805412" cy="1120820"/>
          </a:xfrm>
          <a:prstGeom prst="rect">
            <a:avLst/>
          </a:prstGeom>
          <a:noFill/>
          <a:ln>
            <a:noFill/>
          </a:ln>
        </p:spPr>
        <p:txBody>
          <a:bodyPr anchorCtr="0" anchor="t" bIns="0" lIns="0" spcFirstLastPara="1" rIns="0" wrap="square" tIns="12700">
            <a:spAutoFit/>
          </a:bodyPr>
          <a:lstStyle/>
          <a:p>
            <a:pPr indent="-22860" lvl="0" marL="34925" marR="5080" rtl="0" algn="ctr">
              <a:lnSpc>
                <a:spcPct val="100000"/>
              </a:lnSpc>
              <a:spcBef>
                <a:spcPts val="0"/>
              </a:spcBef>
              <a:spcAft>
                <a:spcPts val="0"/>
              </a:spcAft>
              <a:buNone/>
            </a:pPr>
            <a:r>
              <a:rPr b="1" lang="en-ID" sz="1200">
                <a:solidFill>
                  <a:schemeClr val="dk1"/>
                </a:solidFill>
                <a:latin typeface="Arial Narrow"/>
                <a:ea typeface="Arial Narrow"/>
                <a:cs typeface="Arial Narrow"/>
                <a:sym typeface="Arial Narrow"/>
              </a:rPr>
              <a:t>PROJECT LEADER BERSAMA TIM EFEKTIF GELAR RAPAT KOORDINASI PENGUMPULAN DATA DAN MENDIRIKAN POSKO AKTUALISASI PROPER</a:t>
            </a:r>
            <a:endParaRPr/>
          </a:p>
        </p:txBody>
      </p:sp>
      <p:pic>
        <p:nvPicPr>
          <p:cNvPr id="1097" name="Google Shape;1097;p23"/>
          <p:cNvPicPr preferRelativeResize="0"/>
          <p:nvPr/>
        </p:nvPicPr>
        <p:blipFill rotWithShape="1">
          <a:blip r:embed="rId11">
            <a:alphaModFix/>
          </a:blip>
          <a:srcRect b="0" l="0" r="0" t="0"/>
          <a:stretch/>
        </p:blipFill>
        <p:spPr>
          <a:xfrm>
            <a:off x="219678" y="1788779"/>
            <a:ext cx="2459641" cy="3733800"/>
          </a:xfrm>
          <a:prstGeom prst="rect">
            <a:avLst/>
          </a:prstGeom>
          <a:noFill/>
          <a:ln>
            <a:noFill/>
          </a:ln>
        </p:spPr>
      </p:pic>
      <p:pic>
        <p:nvPicPr>
          <p:cNvPr id="1098" name="Google Shape;1098;p23"/>
          <p:cNvPicPr preferRelativeResize="0"/>
          <p:nvPr/>
        </p:nvPicPr>
        <p:blipFill rotWithShape="1">
          <a:blip r:embed="rId12">
            <a:alphaModFix/>
          </a:blip>
          <a:srcRect b="0" l="0" r="0" t="0"/>
          <a:stretch/>
        </p:blipFill>
        <p:spPr>
          <a:xfrm>
            <a:off x="2808351" y="1776501"/>
            <a:ext cx="2657287" cy="3758891"/>
          </a:xfrm>
          <a:prstGeom prst="rect">
            <a:avLst/>
          </a:prstGeom>
          <a:noFill/>
          <a:ln>
            <a:noFill/>
          </a:ln>
        </p:spPr>
      </p:pic>
      <p:pic>
        <p:nvPicPr>
          <p:cNvPr id="1099" name="Google Shape;1099;p23"/>
          <p:cNvPicPr preferRelativeResize="0"/>
          <p:nvPr/>
        </p:nvPicPr>
        <p:blipFill rotWithShape="1">
          <a:blip r:embed="rId13">
            <a:alphaModFix/>
          </a:blip>
          <a:srcRect b="0" l="0" r="0" t="0"/>
          <a:stretch/>
        </p:blipFill>
        <p:spPr>
          <a:xfrm>
            <a:off x="5857774" y="1385005"/>
            <a:ext cx="3011495" cy="2258621"/>
          </a:xfrm>
          <a:prstGeom prst="rect">
            <a:avLst/>
          </a:prstGeom>
          <a:noFill/>
          <a:ln>
            <a:noFill/>
          </a:ln>
        </p:spPr>
      </p:pic>
      <p:pic>
        <p:nvPicPr>
          <p:cNvPr id="1100" name="Google Shape;1100;p23"/>
          <p:cNvPicPr preferRelativeResize="0"/>
          <p:nvPr/>
        </p:nvPicPr>
        <p:blipFill rotWithShape="1">
          <a:blip r:embed="rId14">
            <a:alphaModFix/>
          </a:blip>
          <a:srcRect b="0" l="0" r="0" t="0"/>
          <a:stretch/>
        </p:blipFill>
        <p:spPr>
          <a:xfrm>
            <a:off x="8955694" y="1403157"/>
            <a:ext cx="3047046" cy="2275876"/>
          </a:xfrm>
          <a:prstGeom prst="rect">
            <a:avLst/>
          </a:prstGeom>
          <a:noFill/>
          <a:ln>
            <a:noFill/>
          </a:ln>
        </p:spPr>
      </p:pic>
      <p:pic>
        <p:nvPicPr>
          <p:cNvPr id="1101" name="Google Shape;1101;p23"/>
          <p:cNvPicPr preferRelativeResize="0"/>
          <p:nvPr/>
        </p:nvPicPr>
        <p:blipFill rotWithShape="1">
          <a:blip r:embed="rId15">
            <a:alphaModFix/>
          </a:blip>
          <a:srcRect b="0" l="0" r="0" t="0"/>
          <a:stretch/>
        </p:blipFill>
        <p:spPr>
          <a:xfrm>
            <a:off x="5857773" y="3780362"/>
            <a:ext cx="3011495" cy="2258622"/>
          </a:xfrm>
          <a:prstGeom prst="rect">
            <a:avLst/>
          </a:prstGeom>
          <a:noFill/>
          <a:ln>
            <a:noFill/>
          </a:ln>
        </p:spPr>
      </p:pic>
      <p:pic>
        <p:nvPicPr>
          <p:cNvPr id="1102" name="Google Shape;1102;p23"/>
          <p:cNvPicPr preferRelativeResize="0"/>
          <p:nvPr/>
        </p:nvPicPr>
        <p:blipFill rotWithShape="1">
          <a:blip r:embed="rId16">
            <a:alphaModFix/>
          </a:blip>
          <a:srcRect b="0" l="0" r="0" t="0"/>
          <a:stretch/>
        </p:blipFill>
        <p:spPr>
          <a:xfrm>
            <a:off x="8955694" y="3780361"/>
            <a:ext cx="1742595" cy="1019510"/>
          </a:xfrm>
          <a:prstGeom prst="rect">
            <a:avLst/>
          </a:prstGeom>
          <a:noFill/>
          <a:ln>
            <a:noFill/>
          </a:ln>
        </p:spPr>
      </p:pic>
      <p:pic>
        <p:nvPicPr>
          <p:cNvPr id="1103" name="Google Shape;1103;p23"/>
          <p:cNvPicPr preferRelativeResize="0"/>
          <p:nvPr/>
        </p:nvPicPr>
        <p:blipFill rotWithShape="1">
          <a:blip r:embed="rId17">
            <a:alphaModFix/>
          </a:blip>
          <a:srcRect b="0" l="0" r="0" t="0"/>
          <a:stretch/>
        </p:blipFill>
        <p:spPr>
          <a:xfrm>
            <a:off x="10811286" y="3759917"/>
            <a:ext cx="1161036" cy="225862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08" name="Shape 1108"/>
        <p:cNvGrpSpPr/>
        <p:nvPr/>
      </p:nvGrpSpPr>
      <p:grpSpPr>
        <a:xfrm>
          <a:off x="0" y="0"/>
          <a:ext cx="0" cy="0"/>
          <a:chOff x="0" y="0"/>
          <a:chExt cx="0" cy="0"/>
        </a:xfrm>
      </p:grpSpPr>
      <p:pic>
        <p:nvPicPr>
          <p:cNvPr id="1109" name="Google Shape;1109;p24"/>
          <p:cNvPicPr preferRelativeResize="0"/>
          <p:nvPr/>
        </p:nvPicPr>
        <p:blipFill rotWithShape="1">
          <a:blip r:embed="rId3">
            <a:alphaModFix/>
          </a:blip>
          <a:srcRect b="0" l="0" r="0" t="0"/>
          <a:stretch/>
        </p:blipFill>
        <p:spPr>
          <a:xfrm>
            <a:off x="414020" y="-27156"/>
            <a:ext cx="5516923" cy="3374548"/>
          </a:xfrm>
          <a:prstGeom prst="rect">
            <a:avLst/>
          </a:prstGeom>
          <a:noFill/>
          <a:ln>
            <a:noFill/>
          </a:ln>
        </p:spPr>
      </p:pic>
      <p:pic>
        <p:nvPicPr>
          <p:cNvPr id="1110" name="Google Shape;1110;p24"/>
          <p:cNvPicPr preferRelativeResize="0"/>
          <p:nvPr/>
        </p:nvPicPr>
        <p:blipFill rotWithShape="1">
          <a:blip r:embed="rId4">
            <a:alphaModFix/>
          </a:blip>
          <a:srcRect b="0" l="0" r="0" t="0"/>
          <a:stretch/>
        </p:blipFill>
        <p:spPr>
          <a:xfrm>
            <a:off x="5786729" y="-27156"/>
            <a:ext cx="5991250" cy="3345612"/>
          </a:xfrm>
          <a:prstGeom prst="rect">
            <a:avLst/>
          </a:prstGeom>
          <a:noFill/>
          <a:ln>
            <a:noFill/>
          </a:ln>
        </p:spPr>
      </p:pic>
      <p:pic>
        <p:nvPicPr>
          <p:cNvPr id="1111" name="Google Shape;1111;p24"/>
          <p:cNvPicPr preferRelativeResize="0"/>
          <p:nvPr/>
        </p:nvPicPr>
        <p:blipFill rotWithShape="1">
          <a:blip r:embed="rId5">
            <a:alphaModFix amt="85000"/>
          </a:blip>
          <a:srcRect b="0" l="0" r="0" t="0"/>
          <a:stretch/>
        </p:blipFill>
        <p:spPr>
          <a:xfrm>
            <a:off x="414019" y="-28181"/>
            <a:ext cx="11376660" cy="3411220"/>
          </a:xfrm>
          <a:prstGeom prst="rect">
            <a:avLst/>
          </a:prstGeom>
          <a:noFill/>
          <a:ln>
            <a:noFill/>
          </a:ln>
        </p:spPr>
      </p:pic>
      <p:sp>
        <p:nvSpPr>
          <p:cNvPr id="1112" name="Google Shape;1112;p24"/>
          <p:cNvSpPr/>
          <p:nvPr/>
        </p:nvSpPr>
        <p:spPr>
          <a:xfrm>
            <a:off x="8665762" y="74625"/>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13" name="Google Shape;1113;p24"/>
          <p:cNvGrpSpPr/>
          <p:nvPr/>
        </p:nvGrpSpPr>
        <p:grpSpPr>
          <a:xfrm>
            <a:off x="0" y="5050324"/>
            <a:ext cx="12191998" cy="1807674"/>
            <a:chOff x="0" y="5050324"/>
            <a:chExt cx="12191998" cy="1807674"/>
          </a:xfrm>
        </p:grpSpPr>
        <p:pic>
          <p:nvPicPr>
            <p:cNvPr id="1114" name="Google Shape;1114;p24"/>
            <p:cNvPicPr preferRelativeResize="0"/>
            <p:nvPr/>
          </p:nvPicPr>
          <p:blipFill rotWithShape="1">
            <a:blip r:embed="rId6">
              <a:alphaModFix/>
            </a:blip>
            <a:srcRect b="0" l="0" r="0" t="0"/>
            <a:stretch/>
          </p:blipFill>
          <p:spPr>
            <a:xfrm>
              <a:off x="0" y="5050324"/>
              <a:ext cx="2095076" cy="1807674"/>
            </a:xfrm>
            <a:prstGeom prst="rect">
              <a:avLst/>
            </a:prstGeom>
            <a:noFill/>
            <a:ln>
              <a:noFill/>
            </a:ln>
          </p:spPr>
        </p:pic>
        <p:pic>
          <p:nvPicPr>
            <p:cNvPr id="1115" name="Google Shape;1115;p24"/>
            <p:cNvPicPr preferRelativeResize="0"/>
            <p:nvPr/>
          </p:nvPicPr>
          <p:blipFill rotWithShape="1">
            <a:blip r:embed="rId7">
              <a:alphaModFix/>
            </a:blip>
            <a:srcRect b="0" l="0" r="0" t="0"/>
            <a:stretch/>
          </p:blipFill>
          <p:spPr>
            <a:xfrm>
              <a:off x="149860" y="6151879"/>
              <a:ext cx="1696720" cy="533400"/>
            </a:xfrm>
            <a:prstGeom prst="rect">
              <a:avLst/>
            </a:prstGeom>
            <a:noFill/>
            <a:ln>
              <a:noFill/>
            </a:ln>
          </p:spPr>
        </p:pic>
        <p:sp>
          <p:nvSpPr>
            <p:cNvPr id="1116" name="Google Shape;1116;p24"/>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7" name="Google Shape;1117;p24"/>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8" name="Google Shape;1118;p24"/>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19" name="Google Shape;1119;p24"/>
            <p:cNvPicPr preferRelativeResize="0"/>
            <p:nvPr/>
          </p:nvPicPr>
          <p:blipFill rotWithShape="1">
            <a:blip r:embed="rId8">
              <a:alphaModFix/>
            </a:blip>
            <a:srcRect b="0" l="0" r="0" t="0"/>
            <a:stretch/>
          </p:blipFill>
          <p:spPr>
            <a:xfrm>
              <a:off x="11300459" y="6316979"/>
              <a:ext cx="528320" cy="541016"/>
            </a:xfrm>
            <a:prstGeom prst="rect">
              <a:avLst/>
            </a:prstGeom>
            <a:noFill/>
            <a:ln>
              <a:noFill/>
            </a:ln>
          </p:spPr>
        </p:pic>
      </p:grpSp>
      <p:sp>
        <p:nvSpPr>
          <p:cNvPr id="1120" name="Google Shape;1120;p24"/>
          <p:cNvSpPr txBox="1"/>
          <p:nvPr>
            <p:ph type="title"/>
          </p:nvPr>
        </p:nvSpPr>
        <p:spPr>
          <a:xfrm>
            <a:off x="2930076" y="319560"/>
            <a:ext cx="5401310" cy="538609"/>
          </a:xfrm>
          <a:prstGeom prst="rect">
            <a:avLst/>
          </a:prstGeom>
          <a:noFill/>
          <a:ln>
            <a:noFill/>
          </a:ln>
        </p:spPr>
        <p:txBody>
          <a:bodyPr anchorCtr="0" anchor="t" bIns="0" lIns="0" spcFirstLastPara="1" rIns="0" wrap="square" tIns="12700">
            <a:spAutoFit/>
          </a:bodyPr>
          <a:lstStyle/>
          <a:p>
            <a:pPr indent="0" lvl="0" marL="13334" rtl="0" algn="ctr">
              <a:lnSpc>
                <a:spcPct val="113888"/>
              </a:lnSpc>
              <a:spcBef>
                <a:spcPts val="0"/>
              </a:spcBef>
              <a:spcAft>
                <a:spcPts val="0"/>
              </a:spcAft>
              <a:buNone/>
            </a:pPr>
            <a:r>
              <a:rPr lang="en-ID" sz="3600">
                <a:solidFill>
                  <a:srgbClr val="FFC000"/>
                </a:solidFill>
              </a:rPr>
              <a:t>ROADMAP / </a:t>
            </a:r>
            <a:r>
              <a:rPr lang="en-ID" sz="3600">
                <a:solidFill>
                  <a:schemeClr val="lt1"/>
                </a:solidFill>
              </a:rPr>
              <a:t>MILESTONE</a:t>
            </a:r>
            <a:endParaRPr sz="3600">
              <a:solidFill>
                <a:schemeClr val="lt1"/>
              </a:solidFill>
            </a:endParaRPr>
          </a:p>
        </p:txBody>
      </p:sp>
      <p:pic>
        <p:nvPicPr>
          <p:cNvPr id="1121" name="Google Shape;1121;p24"/>
          <p:cNvPicPr preferRelativeResize="0"/>
          <p:nvPr/>
        </p:nvPicPr>
        <p:blipFill rotWithShape="1">
          <a:blip r:embed="rId9">
            <a:alphaModFix/>
          </a:blip>
          <a:srcRect b="0" l="0" r="46634" t="0"/>
          <a:stretch/>
        </p:blipFill>
        <p:spPr>
          <a:xfrm>
            <a:off x="414021" y="2385242"/>
            <a:ext cx="11363959" cy="3950788"/>
          </a:xfrm>
          <a:prstGeom prst="rect">
            <a:avLst/>
          </a:prstGeom>
          <a:noFill/>
          <a:ln>
            <a:noFill/>
          </a:ln>
        </p:spPr>
      </p:pic>
      <p:sp>
        <p:nvSpPr>
          <p:cNvPr id="1122" name="Google Shape;1122;p24"/>
          <p:cNvSpPr txBox="1"/>
          <p:nvPr/>
        </p:nvSpPr>
        <p:spPr>
          <a:xfrm>
            <a:off x="-171530" y="1062639"/>
            <a:ext cx="4403899" cy="1003223"/>
          </a:xfrm>
          <a:prstGeom prst="rect">
            <a:avLst/>
          </a:prstGeom>
          <a:noFill/>
          <a:ln>
            <a:noFill/>
          </a:ln>
        </p:spPr>
        <p:txBody>
          <a:bodyPr anchorCtr="0" anchor="t" bIns="0" lIns="0" spcFirstLastPara="1" rIns="0" wrap="square" tIns="15225">
            <a:spAutoFit/>
          </a:bodyPr>
          <a:lstStyle/>
          <a:p>
            <a:pPr indent="1270" lvl="0" marL="12700" marR="5080" rtl="0" algn="ctr">
              <a:lnSpc>
                <a:spcPct val="99100"/>
              </a:lnSpc>
              <a:spcBef>
                <a:spcPts val="0"/>
              </a:spcBef>
              <a:spcAft>
                <a:spcPts val="0"/>
              </a:spcAft>
              <a:buNone/>
            </a:pPr>
            <a:r>
              <a:rPr b="1" lang="en-ID" sz="3200">
                <a:solidFill>
                  <a:srgbClr val="FFFF00"/>
                </a:solidFill>
                <a:latin typeface="Arial Narrow"/>
                <a:ea typeface="Arial Narrow"/>
                <a:cs typeface="Arial Narrow"/>
                <a:sym typeface="Arial Narrow"/>
              </a:rPr>
              <a:t>TAHAP</a:t>
            </a:r>
            <a:endParaRPr/>
          </a:p>
          <a:p>
            <a:pPr indent="1270" lvl="0" marL="12700" marR="5080" rtl="0" algn="ctr">
              <a:lnSpc>
                <a:spcPct val="99100"/>
              </a:lnSpc>
              <a:spcBef>
                <a:spcPts val="120"/>
              </a:spcBef>
              <a:spcAft>
                <a:spcPts val="0"/>
              </a:spcAft>
              <a:buNone/>
            </a:pPr>
            <a:r>
              <a:rPr b="1" lang="en-ID" sz="3200">
                <a:solidFill>
                  <a:srgbClr val="FFFF00"/>
                </a:solidFill>
                <a:latin typeface="Arial Narrow"/>
                <a:ea typeface="Arial Narrow"/>
                <a:cs typeface="Arial Narrow"/>
                <a:sym typeface="Arial Narrow"/>
              </a:rPr>
              <a:t>PERENCANAAN</a:t>
            </a:r>
            <a:endParaRPr/>
          </a:p>
        </p:txBody>
      </p:sp>
      <p:sp>
        <p:nvSpPr>
          <p:cNvPr id="1123" name="Google Shape;1123;p24"/>
          <p:cNvSpPr txBox="1"/>
          <p:nvPr/>
        </p:nvSpPr>
        <p:spPr>
          <a:xfrm>
            <a:off x="3519735" y="5657414"/>
            <a:ext cx="2012314" cy="870110"/>
          </a:xfrm>
          <a:prstGeom prst="rect">
            <a:avLst/>
          </a:prstGeom>
          <a:noFill/>
          <a:ln>
            <a:noFill/>
          </a:ln>
        </p:spPr>
        <p:txBody>
          <a:bodyPr anchorCtr="0" anchor="t" bIns="0" lIns="0" spcFirstLastPara="1" rIns="0" wrap="square" tIns="150475">
            <a:spAutoFit/>
          </a:bodyPr>
          <a:lstStyle/>
          <a:p>
            <a:pPr indent="0" lvl="0" marL="0" marR="0" rtl="0" algn="ctr">
              <a:lnSpc>
                <a:spcPct val="100000"/>
              </a:lnSpc>
              <a:spcBef>
                <a:spcPts val="0"/>
              </a:spcBef>
              <a:spcAft>
                <a:spcPts val="0"/>
              </a:spcAft>
              <a:buNone/>
            </a:pPr>
            <a:r>
              <a:rPr b="1" lang="en-ID" sz="2000">
                <a:solidFill>
                  <a:srgbClr val="4F6128"/>
                </a:solidFill>
                <a:latin typeface="Calibri"/>
                <a:ea typeface="Calibri"/>
                <a:cs typeface="Calibri"/>
                <a:sym typeface="Calibri"/>
              </a:rPr>
              <a:t>2</a:t>
            </a:r>
            <a:endParaRPr sz="2000">
              <a:solidFill>
                <a:schemeClr val="dk1"/>
              </a:solidFill>
              <a:latin typeface="Calibri"/>
              <a:ea typeface="Calibri"/>
              <a:cs typeface="Calibri"/>
              <a:sym typeface="Calibri"/>
            </a:endParaRPr>
          </a:p>
          <a:p>
            <a:pPr indent="0" lvl="0" marL="12700" marR="5080" rtl="0" algn="ctr">
              <a:lnSpc>
                <a:spcPct val="117777"/>
              </a:lnSpc>
              <a:spcBef>
                <a:spcPts val="1085"/>
              </a:spcBef>
              <a:spcAft>
                <a:spcPts val="0"/>
              </a:spcAft>
              <a:buNone/>
            </a:pPr>
            <a:r>
              <a:rPr b="1" lang="en-ID" sz="1800">
                <a:solidFill>
                  <a:schemeClr val="dk1"/>
                </a:solidFill>
                <a:latin typeface="Arial Narrow"/>
                <a:ea typeface="Arial Narrow"/>
                <a:cs typeface="Arial Narrow"/>
                <a:sym typeface="Arial Narrow"/>
              </a:rPr>
              <a:t>JANGKA PENDEK</a:t>
            </a:r>
            <a:endParaRPr sz="1800">
              <a:solidFill>
                <a:schemeClr val="dk1"/>
              </a:solidFill>
              <a:latin typeface="Arial Narrow"/>
              <a:ea typeface="Arial Narrow"/>
              <a:cs typeface="Arial Narrow"/>
              <a:sym typeface="Arial Narrow"/>
            </a:endParaRPr>
          </a:p>
        </p:txBody>
      </p:sp>
      <p:sp>
        <p:nvSpPr>
          <p:cNvPr id="1124" name="Google Shape;1124;p24"/>
          <p:cNvSpPr txBox="1"/>
          <p:nvPr/>
        </p:nvSpPr>
        <p:spPr>
          <a:xfrm>
            <a:off x="6019516" y="4782334"/>
            <a:ext cx="2297430" cy="288349"/>
          </a:xfrm>
          <a:prstGeom prst="rect">
            <a:avLst/>
          </a:prstGeom>
          <a:noFill/>
          <a:ln>
            <a:noFill/>
          </a:ln>
        </p:spPr>
        <p:txBody>
          <a:bodyPr anchorCtr="0" anchor="t" bIns="0" lIns="0" spcFirstLastPara="1" rIns="0" wrap="square" tIns="13950">
            <a:spAutoFit/>
          </a:bodyPr>
          <a:lstStyle/>
          <a:p>
            <a:pPr indent="0" lvl="0" marL="12700" marR="5080" rtl="0" algn="ctr">
              <a:lnSpc>
                <a:spcPct val="99400"/>
              </a:lnSpc>
              <a:spcBef>
                <a:spcPts val="0"/>
              </a:spcBef>
              <a:spcAft>
                <a:spcPts val="0"/>
              </a:spcAft>
              <a:buNone/>
            </a:pPr>
            <a:r>
              <a:rPr b="1" lang="en-ID" sz="1800">
                <a:solidFill>
                  <a:schemeClr val="dk1"/>
                </a:solidFill>
                <a:latin typeface="Arial Narrow"/>
                <a:ea typeface="Arial Narrow"/>
                <a:cs typeface="Arial Narrow"/>
                <a:sym typeface="Arial Narrow"/>
              </a:rPr>
              <a:t>JANGKA SEDANG</a:t>
            </a:r>
            <a:endParaRPr sz="1800">
              <a:solidFill>
                <a:schemeClr val="dk1"/>
              </a:solidFill>
              <a:latin typeface="Arial Narrow"/>
              <a:ea typeface="Arial Narrow"/>
              <a:cs typeface="Arial Narrow"/>
              <a:sym typeface="Arial Narrow"/>
            </a:endParaRPr>
          </a:p>
        </p:txBody>
      </p:sp>
      <p:sp>
        <p:nvSpPr>
          <p:cNvPr id="1125" name="Google Shape;1125;p24"/>
          <p:cNvSpPr txBox="1"/>
          <p:nvPr/>
        </p:nvSpPr>
        <p:spPr>
          <a:xfrm>
            <a:off x="4728208" y="4468960"/>
            <a:ext cx="1367791" cy="407804"/>
          </a:xfrm>
          <a:prstGeom prst="rect">
            <a:avLst/>
          </a:prstGeom>
          <a:noFill/>
          <a:ln>
            <a:noFill/>
          </a:ln>
        </p:spPr>
        <p:txBody>
          <a:bodyPr anchorCtr="0" anchor="t" bIns="0" lIns="0" spcFirstLastPara="1" rIns="0" wrap="square" tIns="99050">
            <a:spAutoFit/>
          </a:bodyPr>
          <a:lstStyle/>
          <a:p>
            <a:pPr indent="0" lvl="0" marL="96520" marR="0" rtl="0" algn="ctr">
              <a:lnSpc>
                <a:spcPct val="100000"/>
              </a:lnSpc>
              <a:spcBef>
                <a:spcPts val="0"/>
              </a:spcBef>
              <a:spcAft>
                <a:spcPts val="0"/>
              </a:spcAft>
              <a:buNone/>
            </a:pPr>
            <a:r>
              <a:rPr b="1" lang="en-ID" sz="2000">
                <a:solidFill>
                  <a:srgbClr val="FFFFFF"/>
                </a:solidFill>
                <a:latin typeface="Calibri"/>
                <a:ea typeface="Calibri"/>
                <a:cs typeface="Calibri"/>
                <a:sym typeface="Calibri"/>
              </a:rPr>
              <a:t>4</a:t>
            </a:r>
            <a:endParaRPr sz="2000">
              <a:solidFill>
                <a:schemeClr val="dk1"/>
              </a:solidFill>
              <a:latin typeface="Calibri"/>
              <a:ea typeface="Calibri"/>
              <a:cs typeface="Calibri"/>
              <a:sym typeface="Calibri"/>
            </a:endParaRPr>
          </a:p>
        </p:txBody>
      </p:sp>
      <p:sp>
        <p:nvSpPr>
          <p:cNvPr id="1126" name="Google Shape;1126;p24"/>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22</a:t>
            </a:r>
            <a:endParaRPr/>
          </a:p>
        </p:txBody>
      </p:sp>
      <p:sp>
        <p:nvSpPr>
          <p:cNvPr id="1127" name="Google Shape;1127;p24"/>
          <p:cNvSpPr txBox="1"/>
          <p:nvPr/>
        </p:nvSpPr>
        <p:spPr>
          <a:xfrm>
            <a:off x="8728774" y="6216909"/>
            <a:ext cx="2012314" cy="421269"/>
          </a:xfrm>
          <a:prstGeom prst="rect">
            <a:avLst/>
          </a:prstGeom>
          <a:noFill/>
          <a:ln>
            <a:noFill/>
          </a:ln>
        </p:spPr>
        <p:txBody>
          <a:bodyPr anchorCtr="0" anchor="t" bIns="0" lIns="0" spcFirstLastPara="1" rIns="0" wrap="square" tIns="150475">
            <a:spAutoFit/>
          </a:bodyPr>
          <a:lstStyle/>
          <a:p>
            <a:pPr indent="0" lvl="0" marL="12700" marR="5080" rtl="0" algn="ctr">
              <a:lnSpc>
                <a:spcPct val="117777"/>
              </a:lnSpc>
              <a:spcBef>
                <a:spcPts val="0"/>
              </a:spcBef>
              <a:spcAft>
                <a:spcPts val="0"/>
              </a:spcAft>
              <a:buNone/>
            </a:pPr>
            <a:r>
              <a:rPr b="1" lang="en-ID" sz="1800">
                <a:solidFill>
                  <a:schemeClr val="dk1"/>
                </a:solidFill>
                <a:latin typeface="Arial Narrow"/>
                <a:ea typeface="Arial Narrow"/>
                <a:cs typeface="Arial Narrow"/>
                <a:sym typeface="Arial Narrow"/>
              </a:rPr>
              <a:t>JANGKA PANJANG</a:t>
            </a:r>
            <a:endParaRPr sz="1800">
              <a:solidFill>
                <a:schemeClr val="dk1"/>
              </a:solidFill>
              <a:latin typeface="Arial Narrow"/>
              <a:ea typeface="Arial Narrow"/>
              <a:cs typeface="Arial Narrow"/>
              <a:sym typeface="Arial Narrow"/>
            </a:endParaRPr>
          </a:p>
        </p:txBody>
      </p:sp>
      <p:sp>
        <p:nvSpPr>
          <p:cNvPr id="1128" name="Google Shape;1128;p24"/>
          <p:cNvSpPr txBox="1"/>
          <p:nvPr/>
        </p:nvSpPr>
        <p:spPr>
          <a:xfrm>
            <a:off x="30767" y="2003139"/>
            <a:ext cx="3890358" cy="949812"/>
          </a:xfrm>
          <a:prstGeom prst="rect">
            <a:avLst/>
          </a:prstGeom>
          <a:noFill/>
          <a:ln>
            <a:noFill/>
          </a:ln>
        </p:spPr>
        <p:txBody>
          <a:bodyPr anchorCtr="0" anchor="t" bIns="0" lIns="0" spcFirstLastPara="1" rIns="0" wrap="square" tIns="15225">
            <a:spAutoFit/>
          </a:bodyPr>
          <a:lstStyle/>
          <a:p>
            <a:pPr indent="1270" lvl="0" marL="12700" marR="5080" rtl="0" algn="ctr">
              <a:lnSpc>
                <a:spcPct val="99100"/>
              </a:lnSpc>
              <a:spcBef>
                <a:spcPts val="0"/>
              </a:spcBef>
              <a:spcAft>
                <a:spcPts val="0"/>
              </a:spcAft>
              <a:buNone/>
            </a:pPr>
            <a:r>
              <a:t/>
            </a:r>
            <a:endParaRPr sz="2800">
              <a:solidFill>
                <a:schemeClr val="dk1"/>
              </a:solidFill>
              <a:latin typeface="Arial Narrow"/>
              <a:ea typeface="Arial Narrow"/>
              <a:cs typeface="Arial Narrow"/>
              <a:sym typeface="Arial Narrow"/>
            </a:endParaRPr>
          </a:p>
          <a:p>
            <a:pPr indent="0" lvl="0" marL="5715" marR="0" rtl="0" algn="ctr">
              <a:lnSpc>
                <a:spcPct val="100000"/>
              </a:lnSpc>
              <a:spcBef>
                <a:spcPts val="580"/>
              </a:spcBef>
              <a:spcAft>
                <a:spcPts val="0"/>
              </a:spcAft>
              <a:buNone/>
            </a:pPr>
            <a:r>
              <a:rPr b="1" lang="en-ID" sz="2800">
                <a:solidFill>
                  <a:srgbClr val="7B4F05"/>
                </a:solidFill>
                <a:latin typeface="Calibri"/>
                <a:ea typeface="Calibri"/>
                <a:cs typeface="Calibri"/>
                <a:sym typeface="Calibri"/>
              </a:rPr>
              <a:t>1</a:t>
            </a:r>
            <a:endParaRPr sz="2800">
              <a:solidFill>
                <a:schemeClr val="dk1"/>
              </a:solidFill>
              <a:latin typeface="Calibri"/>
              <a:ea typeface="Calibri"/>
              <a:cs typeface="Calibri"/>
              <a:sym typeface="Calibri"/>
            </a:endParaRPr>
          </a:p>
        </p:txBody>
      </p:sp>
      <p:pic>
        <p:nvPicPr>
          <p:cNvPr id="1129" name="Google Shape;1129;p24"/>
          <p:cNvPicPr preferRelativeResize="0"/>
          <p:nvPr/>
        </p:nvPicPr>
        <p:blipFill rotWithShape="1">
          <a:blip r:embed="rId10">
            <a:alphaModFix/>
          </a:blip>
          <a:srcRect b="0" l="0" r="0" t="0"/>
          <a:stretch/>
        </p:blipFill>
        <p:spPr>
          <a:xfrm>
            <a:off x="1421361" y="3541311"/>
            <a:ext cx="1231437" cy="1154705"/>
          </a:xfrm>
          <a:prstGeom prst="rect">
            <a:avLst/>
          </a:prstGeom>
          <a:noFill/>
          <a:ln>
            <a:noFill/>
          </a:ln>
        </p:spPr>
      </p:pic>
      <p:pic>
        <p:nvPicPr>
          <p:cNvPr id="1130" name="Google Shape;1130;p24"/>
          <p:cNvPicPr preferRelativeResize="0"/>
          <p:nvPr/>
        </p:nvPicPr>
        <p:blipFill rotWithShape="1">
          <a:blip r:embed="rId11">
            <a:alphaModFix/>
          </a:blip>
          <a:srcRect b="0" l="0" r="0" t="0"/>
          <a:stretch/>
        </p:blipFill>
        <p:spPr>
          <a:xfrm>
            <a:off x="3921125" y="4021799"/>
            <a:ext cx="1231438" cy="1188454"/>
          </a:xfrm>
          <a:prstGeom prst="rect">
            <a:avLst/>
          </a:prstGeom>
          <a:noFill/>
          <a:ln>
            <a:noFill/>
          </a:ln>
        </p:spPr>
      </p:pic>
      <p:pic>
        <p:nvPicPr>
          <p:cNvPr id="1131" name="Google Shape;1131;p24"/>
          <p:cNvPicPr preferRelativeResize="0"/>
          <p:nvPr/>
        </p:nvPicPr>
        <p:blipFill rotWithShape="1">
          <a:blip r:embed="rId12">
            <a:alphaModFix/>
          </a:blip>
          <a:srcRect b="0" l="0" r="0" t="0"/>
          <a:stretch/>
        </p:blipFill>
        <p:spPr>
          <a:xfrm>
            <a:off x="6528758" y="3461321"/>
            <a:ext cx="1231437" cy="1154705"/>
          </a:xfrm>
          <a:prstGeom prst="rect">
            <a:avLst/>
          </a:prstGeom>
          <a:noFill/>
          <a:ln>
            <a:noFill/>
          </a:ln>
        </p:spPr>
      </p:pic>
      <p:pic>
        <p:nvPicPr>
          <p:cNvPr id="1132" name="Google Shape;1132;p24"/>
          <p:cNvPicPr preferRelativeResize="0"/>
          <p:nvPr/>
        </p:nvPicPr>
        <p:blipFill rotWithShape="1">
          <a:blip r:embed="rId13">
            <a:alphaModFix/>
          </a:blip>
          <a:srcRect b="0" l="0" r="0" t="0"/>
          <a:stretch/>
        </p:blipFill>
        <p:spPr>
          <a:xfrm>
            <a:off x="9156863" y="4021800"/>
            <a:ext cx="1231438" cy="1188453"/>
          </a:xfrm>
          <a:prstGeom prst="rect">
            <a:avLst/>
          </a:prstGeom>
          <a:noFill/>
          <a:ln>
            <a:noFill/>
          </a:ln>
        </p:spPr>
      </p:pic>
      <p:sp>
        <p:nvSpPr>
          <p:cNvPr id="1133" name="Google Shape;1133;p24"/>
          <p:cNvSpPr txBox="1"/>
          <p:nvPr/>
        </p:nvSpPr>
        <p:spPr>
          <a:xfrm>
            <a:off x="6019516" y="2572853"/>
            <a:ext cx="2297430" cy="321883"/>
          </a:xfrm>
          <a:prstGeom prst="rect">
            <a:avLst/>
          </a:prstGeom>
          <a:noFill/>
          <a:ln>
            <a:noFill/>
          </a:ln>
        </p:spPr>
        <p:txBody>
          <a:bodyPr anchorCtr="0" anchor="t" bIns="0" lIns="0" spcFirstLastPara="1" rIns="0" wrap="square" tIns="13950">
            <a:spAutoFit/>
          </a:bodyPr>
          <a:lstStyle/>
          <a:p>
            <a:pPr indent="0" lvl="0" marL="0" marR="17780" rtl="0" algn="ctr">
              <a:lnSpc>
                <a:spcPct val="100000"/>
              </a:lnSpc>
              <a:spcBef>
                <a:spcPts val="0"/>
              </a:spcBef>
              <a:spcAft>
                <a:spcPts val="0"/>
              </a:spcAft>
              <a:buNone/>
            </a:pPr>
            <a:r>
              <a:rPr b="1" lang="en-ID" sz="2000">
                <a:solidFill>
                  <a:srgbClr val="FFFFFF"/>
                </a:solidFill>
                <a:latin typeface="Calibri"/>
                <a:ea typeface="Calibri"/>
                <a:cs typeface="Calibri"/>
                <a:sym typeface="Calibri"/>
              </a:rPr>
              <a:t>3</a:t>
            </a:r>
            <a:endParaRPr sz="2000">
              <a:solidFill>
                <a:schemeClr val="dk1"/>
              </a:solidFill>
              <a:latin typeface="Calibri"/>
              <a:ea typeface="Calibri"/>
              <a:cs typeface="Calibri"/>
              <a:sym typeface="Calibri"/>
            </a:endParaRPr>
          </a:p>
        </p:txBody>
      </p:sp>
      <p:pic>
        <p:nvPicPr>
          <p:cNvPr id="1134" name="Google Shape;1134;p24"/>
          <p:cNvPicPr preferRelativeResize="0"/>
          <p:nvPr/>
        </p:nvPicPr>
        <p:blipFill rotWithShape="1">
          <a:blip r:embed="rId14">
            <a:alphaModFix/>
          </a:blip>
          <a:srcRect b="0" l="0" r="0" t="0"/>
          <a:stretch/>
        </p:blipFill>
        <p:spPr>
          <a:xfrm>
            <a:off x="9317922" y="4161364"/>
            <a:ext cx="909319" cy="909319"/>
          </a:xfrm>
          <a:prstGeom prst="rect">
            <a:avLst/>
          </a:prstGeom>
          <a:noFill/>
          <a:ln>
            <a:noFill/>
          </a:ln>
        </p:spPr>
      </p:pic>
      <p:pic>
        <p:nvPicPr>
          <p:cNvPr id="1135" name="Google Shape;1135;p24"/>
          <p:cNvPicPr preferRelativeResize="0"/>
          <p:nvPr/>
        </p:nvPicPr>
        <p:blipFill rotWithShape="1">
          <a:blip r:embed="rId15">
            <a:alphaModFix/>
          </a:blip>
          <a:srcRect b="0" l="0" r="0" t="0"/>
          <a:stretch/>
        </p:blipFill>
        <p:spPr>
          <a:xfrm>
            <a:off x="1596389" y="3649938"/>
            <a:ext cx="881380" cy="881379"/>
          </a:xfrm>
          <a:prstGeom prst="rect">
            <a:avLst/>
          </a:prstGeom>
          <a:noFill/>
          <a:ln>
            <a:noFill/>
          </a:ln>
        </p:spPr>
      </p:pic>
      <p:pic>
        <p:nvPicPr>
          <p:cNvPr id="1136" name="Google Shape;1136;p24"/>
          <p:cNvPicPr preferRelativeResize="0"/>
          <p:nvPr/>
        </p:nvPicPr>
        <p:blipFill rotWithShape="1">
          <a:blip r:embed="rId16">
            <a:alphaModFix/>
          </a:blip>
          <a:srcRect b="0" l="0" r="0" t="0"/>
          <a:stretch/>
        </p:blipFill>
        <p:spPr>
          <a:xfrm>
            <a:off x="4232369" y="4301251"/>
            <a:ext cx="617696" cy="629547"/>
          </a:xfrm>
          <a:prstGeom prst="rect">
            <a:avLst/>
          </a:prstGeom>
          <a:noFill/>
          <a:ln>
            <a:noFill/>
          </a:ln>
        </p:spPr>
      </p:pic>
      <p:sp>
        <p:nvSpPr>
          <p:cNvPr id="1137" name="Google Shape;1137;p24"/>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pic>
        <p:nvPicPr>
          <p:cNvPr id="1138" name="Google Shape;1138;p24"/>
          <p:cNvPicPr preferRelativeResize="0"/>
          <p:nvPr/>
        </p:nvPicPr>
        <p:blipFill rotWithShape="1">
          <a:blip r:embed="rId17">
            <a:alphaModFix/>
          </a:blip>
          <a:srcRect b="0" l="0" r="0" t="0"/>
          <a:stretch/>
        </p:blipFill>
        <p:spPr>
          <a:xfrm>
            <a:off x="6767038" y="3577983"/>
            <a:ext cx="802386" cy="800469"/>
          </a:xfrm>
          <a:prstGeom prst="rect">
            <a:avLst/>
          </a:prstGeom>
          <a:noFill/>
          <a:ln>
            <a:noFill/>
          </a:ln>
        </p:spPr>
      </p:pic>
      <p:sp>
        <p:nvSpPr>
          <p:cNvPr id="1139" name="Google Shape;1139;p24"/>
          <p:cNvSpPr txBox="1"/>
          <p:nvPr/>
        </p:nvSpPr>
        <p:spPr>
          <a:xfrm>
            <a:off x="5007957" y="1115609"/>
            <a:ext cx="4403899" cy="1003223"/>
          </a:xfrm>
          <a:prstGeom prst="rect">
            <a:avLst/>
          </a:prstGeom>
          <a:noFill/>
          <a:ln>
            <a:noFill/>
          </a:ln>
        </p:spPr>
        <p:txBody>
          <a:bodyPr anchorCtr="0" anchor="t" bIns="0" lIns="0" spcFirstLastPara="1" rIns="0" wrap="square" tIns="15225">
            <a:spAutoFit/>
          </a:bodyPr>
          <a:lstStyle/>
          <a:p>
            <a:pPr indent="1270" lvl="0" marL="12700" marR="5080" rtl="0" algn="ctr">
              <a:lnSpc>
                <a:spcPct val="99100"/>
              </a:lnSpc>
              <a:spcBef>
                <a:spcPts val="0"/>
              </a:spcBef>
              <a:spcAft>
                <a:spcPts val="0"/>
              </a:spcAft>
              <a:buNone/>
            </a:pPr>
            <a:r>
              <a:rPr b="1" lang="en-ID" sz="3200">
                <a:solidFill>
                  <a:srgbClr val="FFFF00"/>
                </a:solidFill>
                <a:latin typeface="Arial Narrow"/>
                <a:ea typeface="Arial Narrow"/>
                <a:cs typeface="Arial Narrow"/>
                <a:sym typeface="Arial Narrow"/>
              </a:rPr>
              <a:t>TAHAP</a:t>
            </a:r>
            <a:endParaRPr/>
          </a:p>
          <a:p>
            <a:pPr indent="1270" lvl="0" marL="12700" marR="5080" rtl="0" algn="ctr">
              <a:lnSpc>
                <a:spcPct val="99100"/>
              </a:lnSpc>
              <a:spcBef>
                <a:spcPts val="120"/>
              </a:spcBef>
              <a:spcAft>
                <a:spcPts val="0"/>
              </a:spcAft>
              <a:buNone/>
            </a:pPr>
            <a:r>
              <a:rPr b="1" lang="en-ID" sz="3200">
                <a:solidFill>
                  <a:srgbClr val="FFFF00"/>
                </a:solidFill>
                <a:latin typeface="Arial Narrow"/>
                <a:ea typeface="Arial Narrow"/>
                <a:cs typeface="Arial Narrow"/>
                <a:sym typeface="Arial Narrow"/>
              </a:rPr>
              <a:t>PELAKSANAAN</a:t>
            </a:r>
            <a:endParaRPr/>
          </a:p>
        </p:txBody>
      </p:sp>
      <p:sp>
        <p:nvSpPr>
          <p:cNvPr id="1140" name="Google Shape;1140;p24"/>
          <p:cNvSpPr txBox="1"/>
          <p:nvPr/>
        </p:nvSpPr>
        <p:spPr>
          <a:xfrm>
            <a:off x="8623866" y="5778508"/>
            <a:ext cx="2297430" cy="321883"/>
          </a:xfrm>
          <a:prstGeom prst="rect">
            <a:avLst/>
          </a:prstGeom>
          <a:noFill/>
          <a:ln>
            <a:noFill/>
          </a:ln>
        </p:spPr>
        <p:txBody>
          <a:bodyPr anchorCtr="0" anchor="t" bIns="0" lIns="0" spcFirstLastPara="1" rIns="0" wrap="square" tIns="13950">
            <a:spAutoFit/>
          </a:bodyPr>
          <a:lstStyle/>
          <a:p>
            <a:pPr indent="0" lvl="0" marL="0" marR="17780" rtl="0" algn="ctr">
              <a:lnSpc>
                <a:spcPct val="100000"/>
              </a:lnSpc>
              <a:spcBef>
                <a:spcPts val="0"/>
              </a:spcBef>
              <a:spcAft>
                <a:spcPts val="0"/>
              </a:spcAft>
              <a:buNone/>
            </a:pPr>
            <a:r>
              <a:rPr b="1" lang="en-ID" sz="2000">
                <a:solidFill>
                  <a:srgbClr val="FFFFFF"/>
                </a:solidFill>
                <a:latin typeface="Calibri"/>
                <a:ea typeface="Calibri"/>
                <a:cs typeface="Calibri"/>
                <a:sym typeface="Calibri"/>
              </a:rPr>
              <a:t>4</a:t>
            </a:r>
            <a:endParaRPr sz="2000">
              <a:solidFill>
                <a:schemeClr val="dk1"/>
              </a:solidFill>
              <a:latin typeface="Calibri"/>
              <a:ea typeface="Calibri"/>
              <a:cs typeface="Calibri"/>
              <a:sym typeface="Calibri"/>
            </a:endParaRPr>
          </a:p>
        </p:txBody>
      </p:sp>
      <p:cxnSp>
        <p:nvCxnSpPr>
          <p:cNvPr id="1141" name="Google Shape;1141;p24"/>
          <p:cNvCxnSpPr/>
          <p:nvPr/>
        </p:nvCxnSpPr>
        <p:spPr>
          <a:xfrm flipH="1" rot="10800000">
            <a:off x="4518401" y="2159955"/>
            <a:ext cx="539" cy="1891616"/>
          </a:xfrm>
          <a:prstGeom prst="straightConnector1">
            <a:avLst/>
          </a:prstGeom>
          <a:noFill/>
          <a:ln cap="flat" cmpd="sng" w="38100">
            <a:solidFill>
              <a:srgbClr val="F8C300"/>
            </a:solidFill>
            <a:prstDash val="solid"/>
            <a:round/>
            <a:headEnd len="sm" w="sm" type="none"/>
            <a:tailEnd len="sm" w="sm" type="none"/>
          </a:ln>
        </p:spPr>
      </p:cxnSp>
      <p:cxnSp>
        <p:nvCxnSpPr>
          <p:cNvPr id="1142" name="Google Shape;1142;p24"/>
          <p:cNvCxnSpPr/>
          <p:nvPr/>
        </p:nvCxnSpPr>
        <p:spPr>
          <a:xfrm>
            <a:off x="4518401" y="2133600"/>
            <a:ext cx="5254181" cy="0"/>
          </a:xfrm>
          <a:prstGeom prst="straightConnector1">
            <a:avLst/>
          </a:prstGeom>
          <a:noFill/>
          <a:ln cap="flat" cmpd="sng" w="38100">
            <a:solidFill>
              <a:srgbClr val="F8C300"/>
            </a:solidFill>
            <a:prstDash val="solid"/>
            <a:round/>
            <a:headEnd len="sm" w="sm" type="none"/>
            <a:tailEnd len="sm" w="sm" type="none"/>
          </a:ln>
        </p:spPr>
      </p:cxnSp>
      <p:cxnSp>
        <p:nvCxnSpPr>
          <p:cNvPr id="1143" name="Google Shape;1143;p24"/>
          <p:cNvCxnSpPr>
            <a:endCxn id="1132" idx="0"/>
          </p:cNvCxnSpPr>
          <p:nvPr/>
        </p:nvCxnSpPr>
        <p:spPr>
          <a:xfrm>
            <a:off x="9753682" y="2134500"/>
            <a:ext cx="18900" cy="1887300"/>
          </a:xfrm>
          <a:prstGeom prst="straightConnector1">
            <a:avLst/>
          </a:prstGeom>
          <a:noFill/>
          <a:ln cap="flat" cmpd="sng" w="38100">
            <a:solidFill>
              <a:srgbClr val="F8C300"/>
            </a:solidFill>
            <a:prstDash val="solid"/>
            <a:round/>
            <a:headEnd len="sm" w="sm" type="none"/>
            <a:tailEnd len="sm" w="sm" type="none"/>
          </a:ln>
        </p:spPr>
      </p:cxnSp>
      <p:cxnSp>
        <p:nvCxnSpPr>
          <p:cNvPr id="1144" name="Google Shape;1144;p24"/>
          <p:cNvCxnSpPr/>
          <p:nvPr/>
        </p:nvCxnSpPr>
        <p:spPr>
          <a:xfrm>
            <a:off x="7162800" y="2130183"/>
            <a:ext cx="0" cy="255059"/>
          </a:xfrm>
          <a:prstGeom prst="straightConnector1">
            <a:avLst/>
          </a:prstGeom>
          <a:noFill/>
          <a:ln cap="flat" cmpd="sng" w="38100">
            <a:solidFill>
              <a:srgbClr val="F8C300"/>
            </a:solidFill>
            <a:prstDash val="solid"/>
            <a:round/>
            <a:headEnd len="sm" w="sm" type="none"/>
            <a:tailEnd len="sm" w="sm" type="none"/>
          </a:ln>
        </p:spPr>
      </p:cxnSp>
      <p:grpSp>
        <p:nvGrpSpPr>
          <p:cNvPr id="1145" name="Google Shape;1145;p24"/>
          <p:cNvGrpSpPr/>
          <p:nvPr/>
        </p:nvGrpSpPr>
        <p:grpSpPr>
          <a:xfrm>
            <a:off x="9114971" y="-6385"/>
            <a:ext cx="2622181" cy="1108450"/>
            <a:chOff x="4723151" y="283210"/>
            <a:chExt cx="4374493" cy="1614170"/>
          </a:xfrm>
        </p:grpSpPr>
        <p:pic>
          <p:nvPicPr>
            <p:cNvPr id="1146" name="Google Shape;1146;p24"/>
            <p:cNvPicPr preferRelativeResize="0"/>
            <p:nvPr/>
          </p:nvPicPr>
          <p:blipFill rotWithShape="1">
            <a:blip r:embed="rId18">
              <a:alphaModFix/>
            </a:blip>
            <a:srcRect b="0" l="0" r="0" t="0"/>
            <a:stretch/>
          </p:blipFill>
          <p:spPr>
            <a:xfrm>
              <a:off x="6477000" y="533400"/>
              <a:ext cx="2620644" cy="1179023"/>
            </a:xfrm>
            <a:prstGeom prst="rect">
              <a:avLst/>
            </a:prstGeom>
            <a:noFill/>
            <a:ln>
              <a:noFill/>
            </a:ln>
          </p:spPr>
        </p:pic>
        <p:pic>
          <p:nvPicPr>
            <p:cNvPr id="1147" name="Google Shape;1147;p24"/>
            <p:cNvPicPr preferRelativeResize="0"/>
            <p:nvPr/>
          </p:nvPicPr>
          <p:blipFill rotWithShape="1">
            <a:blip r:embed="rId19">
              <a:alphaModFix/>
            </a:blip>
            <a:srcRect b="0" l="0" r="0" t="0"/>
            <a:stretch/>
          </p:blipFill>
          <p:spPr>
            <a:xfrm>
              <a:off x="4723151" y="283210"/>
              <a:ext cx="1614170" cy="161417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52" name="Shape 1152"/>
        <p:cNvGrpSpPr/>
        <p:nvPr/>
      </p:nvGrpSpPr>
      <p:grpSpPr>
        <a:xfrm>
          <a:off x="0" y="0"/>
          <a:ext cx="0" cy="0"/>
          <a:chOff x="0" y="0"/>
          <a:chExt cx="0" cy="0"/>
        </a:xfrm>
      </p:grpSpPr>
      <p:pic>
        <p:nvPicPr>
          <p:cNvPr id="1153" name="Google Shape;1153;p25"/>
          <p:cNvPicPr preferRelativeResize="0"/>
          <p:nvPr/>
        </p:nvPicPr>
        <p:blipFill rotWithShape="1">
          <a:blip r:embed="rId3">
            <a:alphaModFix/>
          </a:blip>
          <a:srcRect b="0" l="0" r="0" t="0"/>
          <a:stretch/>
        </p:blipFill>
        <p:spPr>
          <a:xfrm>
            <a:off x="-1" y="0"/>
            <a:ext cx="12191999" cy="6857996"/>
          </a:xfrm>
          <a:prstGeom prst="rect">
            <a:avLst/>
          </a:prstGeom>
          <a:noFill/>
          <a:ln>
            <a:noFill/>
          </a:ln>
        </p:spPr>
      </p:pic>
      <p:pic>
        <p:nvPicPr>
          <p:cNvPr id="1154" name="Google Shape;1154;p25"/>
          <p:cNvPicPr preferRelativeResize="0"/>
          <p:nvPr/>
        </p:nvPicPr>
        <p:blipFill rotWithShape="1">
          <a:blip r:embed="rId4">
            <a:alphaModFix/>
          </a:blip>
          <a:srcRect b="0" l="0" r="0" t="0"/>
          <a:stretch/>
        </p:blipFill>
        <p:spPr>
          <a:xfrm>
            <a:off x="-1270" y="20321"/>
            <a:ext cx="12192000" cy="6857999"/>
          </a:xfrm>
          <a:prstGeom prst="rect">
            <a:avLst/>
          </a:prstGeom>
          <a:noFill/>
          <a:ln>
            <a:noFill/>
          </a:ln>
        </p:spPr>
      </p:pic>
      <p:grpSp>
        <p:nvGrpSpPr>
          <p:cNvPr id="1155" name="Google Shape;1155;p25"/>
          <p:cNvGrpSpPr/>
          <p:nvPr/>
        </p:nvGrpSpPr>
        <p:grpSpPr>
          <a:xfrm>
            <a:off x="0" y="203200"/>
            <a:ext cx="12125958" cy="683260"/>
            <a:chOff x="0" y="203200"/>
            <a:chExt cx="12125958" cy="683260"/>
          </a:xfrm>
        </p:grpSpPr>
        <p:pic>
          <p:nvPicPr>
            <p:cNvPr id="1156" name="Google Shape;1156;p25"/>
            <p:cNvPicPr preferRelativeResize="0"/>
            <p:nvPr/>
          </p:nvPicPr>
          <p:blipFill rotWithShape="1">
            <a:blip r:embed="rId5">
              <a:alphaModFix/>
            </a:blip>
            <a:srcRect b="0" l="0" r="0" t="0"/>
            <a:stretch/>
          </p:blipFill>
          <p:spPr>
            <a:xfrm>
              <a:off x="10388599" y="203200"/>
              <a:ext cx="1737359" cy="548639"/>
            </a:xfrm>
            <a:prstGeom prst="rect">
              <a:avLst/>
            </a:prstGeom>
            <a:noFill/>
            <a:ln>
              <a:noFill/>
            </a:ln>
          </p:spPr>
        </p:pic>
        <p:sp>
          <p:nvSpPr>
            <p:cNvPr id="1157" name="Google Shape;1157;p25"/>
            <p:cNvSpPr/>
            <p:nvPr/>
          </p:nvSpPr>
          <p:spPr>
            <a:xfrm>
              <a:off x="0" y="266700"/>
              <a:ext cx="9677400" cy="619760"/>
            </a:xfrm>
            <a:custGeom>
              <a:rect b="b" l="l" r="r" t="t"/>
              <a:pathLst>
                <a:path extrusionOk="0" h="619760" w="10426700">
                  <a:moveTo>
                    <a:pt x="10426700" y="0"/>
                  </a:moveTo>
                  <a:lnTo>
                    <a:pt x="0" y="0"/>
                  </a:lnTo>
                  <a:lnTo>
                    <a:pt x="0" y="619760"/>
                  </a:lnTo>
                  <a:lnTo>
                    <a:pt x="10271760" y="619760"/>
                  </a:lnTo>
                  <a:lnTo>
                    <a:pt x="104267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58" name="Google Shape;1158;p25"/>
          <p:cNvSpPr txBox="1"/>
          <p:nvPr/>
        </p:nvSpPr>
        <p:spPr>
          <a:xfrm>
            <a:off x="2150660" y="340803"/>
            <a:ext cx="8781415" cy="45212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2800">
                <a:solidFill>
                  <a:srgbClr val="FFC000"/>
                </a:solidFill>
                <a:latin typeface="Arial Narrow"/>
                <a:ea typeface="Arial Narrow"/>
                <a:cs typeface="Arial Narrow"/>
                <a:sym typeface="Arial Narrow"/>
              </a:rPr>
              <a:t>MILESTONE KADEK (JANGKA PENDEK)</a:t>
            </a:r>
            <a:endParaRPr/>
          </a:p>
        </p:txBody>
      </p:sp>
      <p:grpSp>
        <p:nvGrpSpPr>
          <p:cNvPr id="1159" name="Google Shape;1159;p25"/>
          <p:cNvGrpSpPr/>
          <p:nvPr/>
        </p:nvGrpSpPr>
        <p:grpSpPr>
          <a:xfrm>
            <a:off x="0" y="6316979"/>
            <a:ext cx="12191998" cy="541016"/>
            <a:chOff x="0" y="6316979"/>
            <a:chExt cx="12191998" cy="541016"/>
          </a:xfrm>
        </p:grpSpPr>
        <p:sp>
          <p:nvSpPr>
            <p:cNvPr id="1160" name="Google Shape;1160;p25"/>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1" name="Google Shape;1161;p25"/>
            <p:cNvSpPr/>
            <p:nvPr/>
          </p:nvSpPr>
          <p:spPr>
            <a:xfrm>
              <a:off x="3840479" y="6540499"/>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2" name="Google Shape;1162;p25"/>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63" name="Google Shape;1163;p25"/>
            <p:cNvPicPr preferRelativeResize="0"/>
            <p:nvPr/>
          </p:nvPicPr>
          <p:blipFill rotWithShape="1">
            <a:blip r:embed="rId6">
              <a:alphaModFix/>
            </a:blip>
            <a:srcRect b="0" l="0" r="0" t="0"/>
            <a:stretch/>
          </p:blipFill>
          <p:spPr>
            <a:xfrm>
              <a:off x="11300459" y="6316979"/>
              <a:ext cx="528320" cy="541016"/>
            </a:xfrm>
            <a:prstGeom prst="rect">
              <a:avLst/>
            </a:prstGeom>
            <a:noFill/>
            <a:ln>
              <a:noFill/>
            </a:ln>
          </p:spPr>
        </p:pic>
      </p:grpSp>
      <p:sp>
        <p:nvSpPr>
          <p:cNvPr id="1164" name="Google Shape;1164;p25"/>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23</a:t>
            </a:r>
            <a:endParaRPr/>
          </a:p>
        </p:txBody>
      </p:sp>
      <p:sp>
        <p:nvSpPr>
          <p:cNvPr id="1165" name="Google Shape;1165;p25"/>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1166" name="Google Shape;1166;p25"/>
          <p:cNvSpPr txBox="1"/>
          <p:nvPr/>
        </p:nvSpPr>
        <p:spPr>
          <a:xfrm>
            <a:off x="1295400" y="1111020"/>
            <a:ext cx="62744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Arial Narrow"/>
                <a:ea typeface="Arial Narrow"/>
                <a:cs typeface="Arial Narrow"/>
                <a:sym typeface="Arial Narrow"/>
              </a:rPr>
              <a:t>PERIODE AKHIR SEPTEMBER – AKHIR NOPEMBER 2024 (60 HARI)</a:t>
            </a:r>
            <a:endParaRPr/>
          </a:p>
        </p:txBody>
      </p:sp>
      <p:grpSp>
        <p:nvGrpSpPr>
          <p:cNvPr id="1167" name="Google Shape;1167;p25"/>
          <p:cNvGrpSpPr/>
          <p:nvPr/>
        </p:nvGrpSpPr>
        <p:grpSpPr>
          <a:xfrm>
            <a:off x="479089" y="-16042"/>
            <a:ext cx="2622181" cy="1108450"/>
            <a:chOff x="4723151" y="283210"/>
            <a:chExt cx="4374493" cy="1614170"/>
          </a:xfrm>
        </p:grpSpPr>
        <p:pic>
          <p:nvPicPr>
            <p:cNvPr id="1168" name="Google Shape;1168;p25"/>
            <p:cNvPicPr preferRelativeResize="0"/>
            <p:nvPr/>
          </p:nvPicPr>
          <p:blipFill rotWithShape="1">
            <a:blip r:embed="rId7">
              <a:alphaModFix/>
            </a:blip>
            <a:srcRect b="0" l="0" r="0" t="0"/>
            <a:stretch/>
          </p:blipFill>
          <p:spPr>
            <a:xfrm>
              <a:off x="6477000" y="533400"/>
              <a:ext cx="2620644" cy="1179023"/>
            </a:xfrm>
            <a:prstGeom prst="rect">
              <a:avLst/>
            </a:prstGeom>
            <a:noFill/>
            <a:ln>
              <a:noFill/>
            </a:ln>
          </p:spPr>
        </p:pic>
        <p:pic>
          <p:nvPicPr>
            <p:cNvPr id="1169" name="Google Shape;1169;p25"/>
            <p:cNvPicPr preferRelativeResize="0"/>
            <p:nvPr/>
          </p:nvPicPr>
          <p:blipFill rotWithShape="1">
            <a:blip r:embed="rId8">
              <a:alphaModFix/>
            </a:blip>
            <a:srcRect b="0" l="0" r="0" t="0"/>
            <a:stretch/>
          </p:blipFill>
          <p:spPr>
            <a:xfrm>
              <a:off x="4723151" y="283210"/>
              <a:ext cx="1614170" cy="1614170"/>
            </a:xfrm>
            <a:prstGeom prst="rect">
              <a:avLst/>
            </a:prstGeom>
            <a:noFill/>
            <a:ln>
              <a:noFill/>
            </a:ln>
          </p:spPr>
        </p:pic>
      </p:grpSp>
      <p:pic>
        <p:nvPicPr>
          <p:cNvPr id="1170" name="Google Shape;1170;p25"/>
          <p:cNvPicPr preferRelativeResize="0"/>
          <p:nvPr/>
        </p:nvPicPr>
        <p:blipFill rotWithShape="1">
          <a:blip r:embed="rId9">
            <a:alphaModFix/>
          </a:blip>
          <a:srcRect b="0" l="-930" r="929" t="0"/>
          <a:stretch/>
        </p:blipFill>
        <p:spPr>
          <a:xfrm>
            <a:off x="686282" y="1568812"/>
            <a:ext cx="10725683" cy="4680702"/>
          </a:xfrm>
          <a:prstGeom prst="rect">
            <a:avLst/>
          </a:prstGeom>
          <a:noFill/>
          <a:ln>
            <a:noFill/>
          </a:ln>
        </p:spPr>
      </p:pic>
      <p:sp>
        <p:nvSpPr>
          <p:cNvPr id="1171" name="Google Shape;1171;p25"/>
          <p:cNvSpPr txBox="1"/>
          <p:nvPr/>
        </p:nvSpPr>
        <p:spPr>
          <a:xfrm>
            <a:off x="780034" y="6197761"/>
            <a:ext cx="106306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Arial Narrow"/>
                <a:ea typeface="Arial Narrow"/>
                <a:cs typeface="Arial Narrow"/>
                <a:sym typeface="Arial Narrow"/>
              </a:rPr>
              <a:t>     </a:t>
            </a:r>
            <a:r>
              <a:rPr lang="en-ID" sz="1600">
                <a:solidFill>
                  <a:schemeClr val="dk1"/>
                </a:solidFill>
                <a:latin typeface="Arial Narrow"/>
                <a:ea typeface="Arial Narrow"/>
                <a:cs typeface="Arial Narrow"/>
                <a:sym typeface="Arial Narrow"/>
              </a:rPr>
              <a:t>Implementasi TCK Digital, Pelatihan Konselor, Pembentukan keluarga asuh, video perjuangan, link kuesioner, buku saku pengasuh </a:t>
            </a:r>
            <a:endParaRPr sz="1600">
              <a:solidFill>
                <a:schemeClr val="dk1"/>
              </a:solidFill>
              <a:latin typeface="Arial Narrow"/>
              <a:ea typeface="Arial Narrow"/>
              <a:cs typeface="Arial Narrow"/>
              <a:sym typeface="Arial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pic>
        <p:nvPicPr>
          <p:cNvPr id="1176" name="Google Shape;1176;p26"/>
          <p:cNvPicPr preferRelativeResize="0"/>
          <p:nvPr/>
        </p:nvPicPr>
        <p:blipFill rotWithShape="1">
          <a:blip r:embed="rId3">
            <a:alphaModFix/>
          </a:blip>
          <a:srcRect b="0" l="0" r="0" t="0"/>
          <a:stretch/>
        </p:blipFill>
        <p:spPr>
          <a:xfrm>
            <a:off x="-1" y="0"/>
            <a:ext cx="12191999" cy="6857996"/>
          </a:xfrm>
          <a:prstGeom prst="rect">
            <a:avLst/>
          </a:prstGeom>
          <a:noFill/>
          <a:ln>
            <a:noFill/>
          </a:ln>
        </p:spPr>
      </p:pic>
      <p:pic>
        <p:nvPicPr>
          <p:cNvPr id="1177" name="Google Shape;1177;p26"/>
          <p:cNvPicPr preferRelativeResize="0"/>
          <p:nvPr/>
        </p:nvPicPr>
        <p:blipFill rotWithShape="1">
          <a:blip r:embed="rId4">
            <a:alphaModFix/>
          </a:blip>
          <a:srcRect b="0" l="0" r="0" t="0"/>
          <a:stretch/>
        </p:blipFill>
        <p:spPr>
          <a:xfrm>
            <a:off x="-35644" y="-16043"/>
            <a:ext cx="12227641" cy="6857999"/>
          </a:xfrm>
          <a:prstGeom prst="rect">
            <a:avLst/>
          </a:prstGeom>
          <a:noFill/>
          <a:ln>
            <a:noFill/>
          </a:ln>
        </p:spPr>
      </p:pic>
      <p:grpSp>
        <p:nvGrpSpPr>
          <p:cNvPr id="1178" name="Google Shape;1178;p26"/>
          <p:cNvGrpSpPr/>
          <p:nvPr/>
        </p:nvGrpSpPr>
        <p:grpSpPr>
          <a:xfrm>
            <a:off x="0" y="203200"/>
            <a:ext cx="12125958" cy="683260"/>
            <a:chOff x="0" y="203200"/>
            <a:chExt cx="12125958" cy="683260"/>
          </a:xfrm>
        </p:grpSpPr>
        <p:pic>
          <p:nvPicPr>
            <p:cNvPr id="1179" name="Google Shape;1179;p26"/>
            <p:cNvPicPr preferRelativeResize="0"/>
            <p:nvPr/>
          </p:nvPicPr>
          <p:blipFill rotWithShape="1">
            <a:blip r:embed="rId5">
              <a:alphaModFix/>
            </a:blip>
            <a:srcRect b="0" l="0" r="0" t="0"/>
            <a:stretch/>
          </p:blipFill>
          <p:spPr>
            <a:xfrm>
              <a:off x="10388599" y="203200"/>
              <a:ext cx="1737359" cy="548639"/>
            </a:xfrm>
            <a:prstGeom prst="rect">
              <a:avLst/>
            </a:prstGeom>
            <a:noFill/>
            <a:ln>
              <a:noFill/>
            </a:ln>
          </p:spPr>
        </p:pic>
        <p:sp>
          <p:nvSpPr>
            <p:cNvPr id="1180" name="Google Shape;1180;p26"/>
            <p:cNvSpPr/>
            <p:nvPr/>
          </p:nvSpPr>
          <p:spPr>
            <a:xfrm>
              <a:off x="0" y="266700"/>
              <a:ext cx="9677400" cy="619760"/>
            </a:xfrm>
            <a:custGeom>
              <a:rect b="b" l="l" r="r" t="t"/>
              <a:pathLst>
                <a:path extrusionOk="0" h="619760" w="10426700">
                  <a:moveTo>
                    <a:pt x="10426700" y="0"/>
                  </a:moveTo>
                  <a:lnTo>
                    <a:pt x="0" y="0"/>
                  </a:lnTo>
                  <a:lnTo>
                    <a:pt x="0" y="619760"/>
                  </a:lnTo>
                  <a:lnTo>
                    <a:pt x="10271760" y="619760"/>
                  </a:lnTo>
                  <a:lnTo>
                    <a:pt x="104267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81" name="Google Shape;1181;p26"/>
          <p:cNvSpPr txBox="1"/>
          <p:nvPr/>
        </p:nvSpPr>
        <p:spPr>
          <a:xfrm>
            <a:off x="2150660" y="340803"/>
            <a:ext cx="8781415" cy="45212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2800">
                <a:solidFill>
                  <a:srgbClr val="FFC000"/>
                </a:solidFill>
                <a:latin typeface="Arial Narrow"/>
                <a:ea typeface="Arial Narrow"/>
                <a:cs typeface="Arial Narrow"/>
                <a:sym typeface="Arial Narrow"/>
              </a:rPr>
              <a:t>MILESTONE KADANG (JANGKA SEDANG)</a:t>
            </a:r>
            <a:endParaRPr/>
          </a:p>
        </p:txBody>
      </p:sp>
      <p:grpSp>
        <p:nvGrpSpPr>
          <p:cNvPr id="1182" name="Google Shape;1182;p26"/>
          <p:cNvGrpSpPr/>
          <p:nvPr/>
        </p:nvGrpSpPr>
        <p:grpSpPr>
          <a:xfrm>
            <a:off x="0" y="6316979"/>
            <a:ext cx="12191998" cy="541016"/>
            <a:chOff x="0" y="6316979"/>
            <a:chExt cx="12191998" cy="541016"/>
          </a:xfrm>
        </p:grpSpPr>
        <p:sp>
          <p:nvSpPr>
            <p:cNvPr id="1183" name="Google Shape;1183;p26"/>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4" name="Google Shape;1184;p26"/>
            <p:cNvSpPr/>
            <p:nvPr/>
          </p:nvSpPr>
          <p:spPr>
            <a:xfrm>
              <a:off x="3840479" y="6540499"/>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5" name="Google Shape;1185;p26"/>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86" name="Google Shape;1186;p26"/>
            <p:cNvPicPr preferRelativeResize="0"/>
            <p:nvPr/>
          </p:nvPicPr>
          <p:blipFill rotWithShape="1">
            <a:blip r:embed="rId6">
              <a:alphaModFix/>
            </a:blip>
            <a:srcRect b="0" l="0" r="0" t="0"/>
            <a:stretch/>
          </p:blipFill>
          <p:spPr>
            <a:xfrm>
              <a:off x="11300459" y="6316979"/>
              <a:ext cx="528320" cy="541016"/>
            </a:xfrm>
            <a:prstGeom prst="rect">
              <a:avLst/>
            </a:prstGeom>
            <a:noFill/>
            <a:ln>
              <a:noFill/>
            </a:ln>
          </p:spPr>
        </p:pic>
      </p:grpSp>
      <p:sp>
        <p:nvSpPr>
          <p:cNvPr id="1187" name="Google Shape;1187;p26"/>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24</a:t>
            </a:r>
            <a:endParaRPr/>
          </a:p>
        </p:txBody>
      </p:sp>
      <p:sp>
        <p:nvSpPr>
          <p:cNvPr id="1188" name="Google Shape;1188;p26"/>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1189" name="Google Shape;1189;p26"/>
          <p:cNvSpPr txBox="1"/>
          <p:nvPr/>
        </p:nvSpPr>
        <p:spPr>
          <a:xfrm>
            <a:off x="-533400" y="1622894"/>
            <a:ext cx="6274468" cy="462050"/>
          </a:xfrm>
          <a:prstGeom prst="rect">
            <a:avLst/>
          </a:prstGeom>
          <a:noFill/>
          <a:ln>
            <a:noFill/>
          </a:ln>
        </p:spPr>
        <p:txBody>
          <a:bodyPr anchorCtr="0" anchor="t" bIns="45700" lIns="91425" spcFirstLastPara="1" rIns="91425" wrap="square" tIns="45700">
            <a:spAutoFit/>
          </a:bodyPr>
          <a:lstStyle/>
          <a:p>
            <a:pPr indent="0" lvl="0" marL="457200" marR="0" rtl="0" algn="ctr">
              <a:lnSpc>
                <a:spcPct val="150000"/>
              </a:lnSpc>
              <a:spcBef>
                <a:spcPts val="0"/>
              </a:spcBef>
              <a:spcAft>
                <a:spcPts val="0"/>
              </a:spcAft>
              <a:buNone/>
            </a:pPr>
            <a:r>
              <a:rPr lang="en-ID" sz="1800">
                <a:solidFill>
                  <a:schemeClr val="dk1"/>
                </a:solidFill>
                <a:latin typeface="Arial Narrow"/>
                <a:ea typeface="Arial Narrow"/>
                <a:cs typeface="Arial Narrow"/>
                <a:sym typeface="Arial Narrow"/>
              </a:rPr>
              <a:t>PERIODE DESEMBER  2024 S/D MEI 2025 (6 BULAN)</a:t>
            </a:r>
            <a:endParaRPr sz="1800">
              <a:solidFill>
                <a:schemeClr val="dk1"/>
              </a:solidFill>
              <a:latin typeface="Arial Narrow"/>
              <a:ea typeface="Arial Narrow"/>
              <a:cs typeface="Arial Narrow"/>
              <a:sym typeface="Arial Narrow"/>
            </a:endParaRPr>
          </a:p>
        </p:txBody>
      </p:sp>
      <p:grpSp>
        <p:nvGrpSpPr>
          <p:cNvPr id="1190" name="Google Shape;1190;p26"/>
          <p:cNvGrpSpPr/>
          <p:nvPr/>
        </p:nvGrpSpPr>
        <p:grpSpPr>
          <a:xfrm>
            <a:off x="479089" y="-16042"/>
            <a:ext cx="2622181" cy="1108450"/>
            <a:chOff x="4723151" y="283210"/>
            <a:chExt cx="4374493" cy="1614170"/>
          </a:xfrm>
        </p:grpSpPr>
        <p:pic>
          <p:nvPicPr>
            <p:cNvPr id="1191" name="Google Shape;1191;p26"/>
            <p:cNvPicPr preferRelativeResize="0"/>
            <p:nvPr/>
          </p:nvPicPr>
          <p:blipFill rotWithShape="1">
            <a:blip r:embed="rId7">
              <a:alphaModFix/>
            </a:blip>
            <a:srcRect b="0" l="0" r="0" t="0"/>
            <a:stretch/>
          </p:blipFill>
          <p:spPr>
            <a:xfrm>
              <a:off x="6477000" y="533400"/>
              <a:ext cx="2620644" cy="1179023"/>
            </a:xfrm>
            <a:prstGeom prst="rect">
              <a:avLst/>
            </a:prstGeom>
            <a:noFill/>
            <a:ln>
              <a:noFill/>
            </a:ln>
          </p:spPr>
        </p:pic>
        <p:pic>
          <p:nvPicPr>
            <p:cNvPr id="1192" name="Google Shape;1192;p26"/>
            <p:cNvPicPr preferRelativeResize="0"/>
            <p:nvPr/>
          </p:nvPicPr>
          <p:blipFill rotWithShape="1">
            <a:blip r:embed="rId8">
              <a:alphaModFix/>
            </a:blip>
            <a:srcRect b="0" l="0" r="0" t="0"/>
            <a:stretch/>
          </p:blipFill>
          <p:spPr>
            <a:xfrm>
              <a:off x="4723151" y="283210"/>
              <a:ext cx="1614170" cy="1614170"/>
            </a:xfrm>
            <a:prstGeom prst="rect">
              <a:avLst/>
            </a:prstGeom>
            <a:noFill/>
            <a:ln>
              <a:noFill/>
            </a:ln>
          </p:spPr>
        </p:pic>
      </p:grpSp>
      <p:pic>
        <p:nvPicPr>
          <p:cNvPr id="1193" name="Google Shape;1193;p26"/>
          <p:cNvPicPr preferRelativeResize="0"/>
          <p:nvPr/>
        </p:nvPicPr>
        <p:blipFill rotWithShape="1">
          <a:blip r:embed="rId9">
            <a:alphaModFix/>
          </a:blip>
          <a:srcRect b="0" l="0" r="0" t="0"/>
          <a:stretch/>
        </p:blipFill>
        <p:spPr>
          <a:xfrm>
            <a:off x="479089" y="2100986"/>
            <a:ext cx="11479865" cy="21561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pic>
        <p:nvPicPr>
          <p:cNvPr id="1198" name="Google Shape;1198;p27"/>
          <p:cNvPicPr preferRelativeResize="0"/>
          <p:nvPr/>
        </p:nvPicPr>
        <p:blipFill rotWithShape="1">
          <a:blip r:embed="rId3">
            <a:alphaModFix/>
          </a:blip>
          <a:srcRect b="0" l="0" r="0" t="0"/>
          <a:stretch/>
        </p:blipFill>
        <p:spPr>
          <a:xfrm>
            <a:off x="-1" y="0"/>
            <a:ext cx="12191999" cy="6857996"/>
          </a:xfrm>
          <a:prstGeom prst="rect">
            <a:avLst/>
          </a:prstGeom>
          <a:noFill/>
          <a:ln>
            <a:noFill/>
          </a:ln>
        </p:spPr>
      </p:pic>
      <p:grpSp>
        <p:nvGrpSpPr>
          <p:cNvPr id="1199" name="Google Shape;1199;p27"/>
          <p:cNvGrpSpPr/>
          <p:nvPr/>
        </p:nvGrpSpPr>
        <p:grpSpPr>
          <a:xfrm>
            <a:off x="0" y="0"/>
            <a:ext cx="12191999" cy="6857996"/>
            <a:chOff x="0" y="0"/>
            <a:chExt cx="12191999" cy="6857996"/>
          </a:xfrm>
        </p:grpSpPr>
        <p:pic>
          <p:nvPicPr>
            <p:cNvPr id="1200" name="Google Shape;1200;p27"/>
            <p:cNvPicPr preferRelativeResize="0"/>
            <p:nvPr/>
          </p:nvPicPr>
          <p:blipFill rotWithShape="1">
            <a:blip r:embed="rId4">
              <a:alphaModFix amt="85000"/>
            </a:blip>
            <a:srcRect b="0" l="0" r="0" t="0"/>
            <a:stretch/>
          </p:blipFill>
          <p:spPr>
            <a:xfrm>
              <a:off x="0" y="0"/>
              <a:ext cx="12191999" cy="6857996"/>
            </a:xfrm>
            <a:prstGeom prst="rect">
              <a:avLst/>
            </a:prstGeom>
            <a:noFill/>
            <a:ln>
              <a:noFill/>
            </a:ln>
          </p:spPr>
        </p:pic>
        <p:pic>
          <p:nvPicPr>
            <p:cNvPr id="1201" name="Google Shape;1201;p27"/>
            <p:cNvPicPr preferRelativeResize="0"/>
            <p:nvPr/>
          </p:nvPicPr>
          <p:blipFill rotWithShape="1">
            <a:blip r:embed="rId5">
              <a:alphaModFix/>
            </a:blip>
            <a:srcRect b="0" l="0" r="0" t="0"/>
            <a:stretch/>
          </p:blipFill>
          <p:spPr>
            <a:xfrm>
              <a:off x="10388599" y="203200"/>
              <a:ext cx="1737359" cy="548639"/>
            </a:xfrm>
            <a:prstGeom prst="rect">
              <a:avLst/>
            </a:prstGeom>
            <a:noFill/>
            <a:ln>
              <a:noFill/>
            </a:ln>
          </p:spPr>
        </p:pic>
        <p:sp>
          <p:nvSpPr>
            <p:cNvPr id="1202" name="Google Shape;1202;p27"/>
            <p:cNvSpPr/>
            <p:nvPr/>
          </p:nvSpPr>
          <p:spPr>
            <a:xfrm>
              <a:off x="0" y="266700"/>
              <a:ext cx="9677400" cy="619760"/>
            </a:xfrm>
            <a:custGeom>
              <a:rect b="b" l="l" r="r" t="t"/>
              <a:pathLst>
                <a:path extrusionOk="0" h="619760" w="10426700">
                  <a:moveTo>
                    <a:pt x="10426700" y="0"/>
                  </a:moveTo>
                  <a:lnTo>
                    <a:pt x="0" y="0"/>
                  </a:lnTo>
                  <a:lnTo>
                    <a:pt x="0" y="619760"/>
                  </a:lnTo>
                  <a:lnTo>
                    <a:pt x="10271760" y="619760"/>
                  </a:lnTo>
                  <a:lnTo>
                    <a:pt x="104267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03" name="Google Shape;1203;p27"/>
          <p:cNvSpPr txBox="1"/>
          <p:nvPr/>
        </p:nvSpPr>
        <p:spPr>
          <a:xfrm>
            <a:off x="2150660" y="340803"/>
            <a:ext cx="8781415" cy="45212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2800">
                <a:solidFill>
                  <a:srgbClr val="FFC000"/>
                </a:solidFill>
                <a:latin typeface="Arial Narrow"/>
                <a:ea typeface="Arial Narrow"/>
                <a:cs typeface="Arial Narrow"/>
                <a:sym typeface="Arial Narrow"/>
              </a:rPr>
              <a:t>MILESTONE KAJANG (JANGKA PANJANG)</a:t>
            </a:r>
            <a:endParaRPr/>
          </a:p>
        </p:txBody>
      </p:sp>
      <p:grpSp>
        <p:nvGrpSpPr>
          <p:cNvPr id="1204" name="Google Shape;1204;p27"/>
          <p:cNvGrpSpPr/>
          <p:nvPr/>
        </p:nvGrpSpPr>
        <p:grpSpPr>
          <a:xfrm>
            <a:off x="0" y="6316979"/>
            <a:ext cx="12191998" cy="541016"/>
            <a:chOff x="0" y="6316979"/>
            <a:chExt cx="12191998" cy="541016"/>
          </a:xfrm>
        </p:grpSpPr>
        <p:sp>
          <p:nvSpPr>
            <p:cNvPr id="1205" name="Google Shape;1205;p27"/>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6" name="Google Shape;1206;p27"/>
            <p:cNvSpPr/>
            <p:nvPr/>
          </p:nvSpPr>
          <p:spPr>
            <a:xfrm>
              <a:off x="3840479" y="6540499"/>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7" name="Google Shape;1207;p27"/>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08" name="Google Shape;1208;p27"/>
            <p:cNvPicPr preferRelativeResize="0"/>
            <p:nvPr/>
          </p:nvPicPr>
          <p:blipFill rotWithShape="1">
            <a:blip r:embed="rId6">
              <a:alphaModFix/>
            </a:blip>
            <a:srcRect b="0" l="0" r="0" t="0"/>
            <a:stretch/>
          </p:blipFill>
          <p:spPr>
            <a:xfrm>
              <a:off x="11300459" y="6316979"/>
              <a:ext cx="528320" cy="541016"/>
            </a:xfrm>
            <a:prstGeom prst="rect">
              <a:avLst/>
            </a:prstGeom>
            <a:noFill/>
            <a:ln>
              <a:noFill/>
            </a:ln>
          </p:spPr>
        </p:pic>
      </p:grpSp>
      <p:sp>
        <p:nvSpPr>
          <p:cNvPr id="1209" name="Google Shape;1209;p27"/>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25</a:t>
            </a:r>
            <a:endParaRPr/>
          </a:p>
        </p:txBody>
      </p:sp>
      <p:sp>
        <p:nvSpPr>
          <p:cNvPr id="1210" name="Google Shape;1210;p27"/>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1211" name="Google Shape;1211;p27"/>
          <p:cNvSpPr txBox="1"/>
          <p:nvPr/>
        </p:nvSpPr>
        <p:spPr>
          <a:xfrm>
            <a:off x="-821404" y="1499256"/>
            <a:ext cx="6274468" cy="462050"/>
          </a:xfrm>
          <a:prstGeom prst="rect">
            <a:avLst/>
          </a:prstGeom>
          <a:noFill/>
          <a:ln>
            <a:noFill/>
          </a:ln>
        </p:spPr>
        <p:txBody>
          <a:bodyPr anchorCtr="0" anchor="t" bIns="45700" lIns="91425" spcFirstLastPara="1" rIns="91425" wrap="square" tIns="45700">
            <a:spAutoFit/>
          </a:bodyPr>
          <a:lstStyle/>
          <a:p>
            <a:pPr indent="0" lvl="0" marL="457200" marR="0" rtl="0" algn="ctr">
              <a:lnSpc>
                <a:spcPct val="150000"/>
              </a:lnSpc>
              <a:spcBef>
                <a:spcPts val="0"/>
              </a:spcBef>
              <a:spcAft>
                <a:spcPts val="0"/>
              </a:spcAft>
              <a:buNone/>
            </a:pPr>
            <a:r>
              <a:rPr lang="en-ID" sz="1800">
                <a:solidFill>
                  <a:schemeClr val="dk1"/>
                </a:solidFill>
                <a:latin typeface="Arial Narrow"/>
                <a:ea typeface="Arial Narrow"/>
                <a:cs typeface="Arial Narrow"/>
                <a:sym typeface="Arial Narrow"/>
              </a:rPr>
              <a:t>PERIODE JUNI 2025 S/D MEI 2026 (1 TAHUN)</a:t>
            </a:r>
            <a:endParaRPr sz="1800">
              <a:solidFill>
                <a:schemeClr val="dk1"/>
              </a:solidFill>
              <a:latin typeface="Arial Narrow"/>
              <a:ea typeface="Arial Narrow"/>
              <a:cs typeface="Arial Narrow"/>
              <a:sym typeface="Arial Narrow"/>
            </a:endParaRPr>
          </a:p>
        </p:txBody>
      </p:sp>
      <p:grpSp>
        <p:nvGrpSpPr>
          <p:cNvPr id="1212" name="Google Shape;1212;p27"/>
          <p:cNvGrpSpPr/>
          <p:nvPr/>
        </p:nvGrpSpPr>
        <p:grpSpPr>
          <a:xfrm>
            <a:off x="479089" y="-16042"/>
            <a:ext cx="2622181" cy="1108450"/>
            <a:chOff x="4723151" y="283210"/>
            <a:chExt cx="4374493" cy="1614170"/>
          </a:xfrm>
        </p:grpSpPr>
        <p:pic>
          <p:nvPicPr>
            <p:cNvPr id="1213" name="Google Shape;1213;p27"/>
            <p:cNvPicPr preferRelativeResize="0"/>
            <p:nvPr/>
          </p:nvPicPr>
          <p:blipFill rotWithShape="1">
            <a:blip r:embed="rId7">
              <a:alphaModFix/>
            </a:blip>
            <a:srcRect b="0" l="0" r="0" t="0"/>
            <a:stretch/>
          </p:blipFill>
          <p:spPr>
            <a:xfrm>
              <a:off x="6477000" y="533400"/>
              <a:ext cx="2620644" cy="1179023"/>
            </a:xfrm>
            <a:prstGeom prst="rect">
              <a:avLst/>
            </a:prstGeom>
            <a:noFill/>
            <a:ln>
              <a:noFill/>
            </a:ln>
          </p:spPr>
        </p:pic>
        <p:pic>
          <p:nvPicPr>
            <p:cNvPr id="1214" name="Google Shape;1214;p27"/>
            <p:cNvPicPr preferRelativeResize="0"/>
            <p:nvPr/>
          </p:nvPicPr>
          <p:blipFill rotWithShape="1">
            <a:blip r:embed="rId8">
              <a:alphaModFix/>
            </a:blip>
            <a:srcRect b="0" l="0" r="0" t="0"/>
            <a:stretch/>
          </p:blipFill>
          <p:spPr>
            <a:xfrm>
              <a:off x="4723151" y="283210"/>
              <a:ext cx="1614170" cy="1614170"/>
            </a:xfrm>
            <a:prstGeom prst="rect">
              <a:avLst/>
            </a:prstGeom>
            <a:noFill/>
            <a:ln>
              <a:noFill/>
            </a:ln>
          </p:spPr>
        </p:pic>
      </p:grpSp>
      <p:pic>
        <p:nvPicPr>
          <p:cNvPr id="1215" name="Google Shape;1215;p27"/>
          <p:cNvPicPr preferRelativeResize="0"/>
          <p:nvPr/>
        </p:nvPicPr>
        <p:blipFill rotWithShape="1">
          <a:blip r:embed="rId9">
            <a:alphaModFix/>
          </a:blip>
          <a:srcRect b="0" l="0" r="0" t="0"/>
          <a:stretch/>
        </p:blipFill>
        <p:spPr>
          <a:xfrm>
            <a:off x="533400" y="1979234"/>
            <a:ext cx="11502378" cy="31261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19" name="Shape 1219"/>
        <p:cNvGrpSpPr/>
        <p:nvPr/>
      </p:nvGrpSpPr>
      <p:grpSpPr>
        <a:xfrm>
          <a:off x="0" y="0"/>
          <a:ext cx="0" cy="0"/>
          <a:chOff x="0" y="0"/>
          <a:chExt cx="0" cy="0"/>
        </a:xfrm>
      </p:grpSpPr>
      <p:pic>
        <p:nvPicPr>
          <p:cNvPr id="1220" name="Google Shape;1220;p28"/>
          <p:cNvPicPr preferRelativeResize="0"/>
          <p:nvPr/>
        </p:nvPicPr>
        <p:blipFill rotWithShape="1">
          <a:blip r:embed="rId3">
            <a:alphaModFix/>
          </a:blip>
          <a:srcRect b="0" l="0" r="0" t="0"/>
          <a:stretch/>
        </p:blipFill>
        <p:spPr>
          <a:xfrm>
            <a:off x="0" y="1300592"/>
            <a:ext cx="12192000" cy="5443027"/>
          </a:xfrm>
          <a:prstGeom prst="rect">
            <a:avLst/>
          </a:prstGeom>
          <a:noFill/>
          <a:ln>
            <a:noFill/>
          </a:ln>
        </p:spPr>
      </p:pic>
      <p:pic>
        <p:nvPicPr>
          <p:cNvPr id="1221" name="Google Shape;1221;p28"/>
          <p:cNvPicPr preferRelativeResize="0"/>
          <p:nvPr/>
        </p:nvPicPr>
        <p:blipFill rotWithShape="1">
          <a:blip r:embed="rId4">
            <a:alphaModFix amt="70000"/>
          </a:blip>
          <a:srcRect b="0" l="0" r="0" t="0"/>
          <a:stretch/>
        </p:blipFill>
        <p:spPr>
          <a:xfrm>
            <a:off x="15616" y="-712"/>
            <a:ext cx="12192000" cy="6857996"/>
          </a:xfrm>
          <a:prstGeom prst="rect">
            <a:avLst/>
          </a:prstGeom>
          <a:noFill/>
          <a:ln>
            <a:noFill/>
          </a:ln>
        </p:spPr>
      </p:pic>
      <p:pic>
        <p:nvPicPr>
          <p:cNvPr id="1222" name="Google Shape;1222;p28"/>
          <p:cNvPicPr preferRelativeResize="0"/>
          <p:nvPr/>
        </p:nvPicPr>
        <p:blipFill rotWithShape="1">
          <a:blip r:embed="rId5">
            <a:alphaModFix amt="70000"/>
          </a:blip>
          <a:srcRect b="0" l="0" r="0" t="0"/>
          <a:stretch/>
        </p:blipFill>
        <p:spPr>
          <a:xfrm>
            <a:off x="8244706" y="1287384"/>
            <a:ext cx="3931678" cy="4883658"/>
          </a:xfrm>
          <a:prstGeom prst="rect">
            <a:avLst/>
          </a:prstGeom>
          <a:noFill/>
          <a:ln>
            <a:noFill/>
          </a:ln>
        </p:spPr>
      </p:pic>
      <p:pic>
        <p:nvPicPr>
          <p:cNvPr id="1223" name="Google Shape;1223;p28"/>
          <p:cNvPicPr preferRelativeResize="0"/>
          <p:nvPr/>
        </p:nvPicPr>
        <p:blipFill rotWithShape="1">
          <a:blip r:embed="rId6">
            <a:alphaModFix amt="70000"/>
          </a:blip>
          <a:srcRect b="0" l="0" r="0" t="0"/>
          <a:stretch/>
        </p:blipFill>
        <p:spPr>
          <a:xfrm>
            <a:off x="8201883" y="-62552"/>
            <a:ext cx="3942849" cy="6286821"/>
          </a:xfrm>
          <a:prstGeom prst="rect">
            <a:avLst/>
          </a:prstGeom>
          <a:noFill/>
          <a:ln>
            <a:noFill/>
          </a:ln>
        </p:spPr>
      </p:pic>
      <p:sp>
        <p:nvSpPr>
          <p:cNvPr id="1224" name="Google Shape;1224;p28"/>
          <p:cNvSpPr/>
          <p:nvPr/>
        </p:nvSpPr>
        <p:spPr>
          <a:xfrm>
            <a:off x="960119" y="4508500"/>
            <a:ext cx="149860" cy="0"/>
          </a:xfrm>
          <a:custGeom>
            <a:rect b="b" l="l" r="r" t="t"/>
            <a:pathLst>
              <a:path extrusionOk="0" h="120000" w="149859">
                <a:moveTo>
                  <a:pt x="0" y="0"/>
                </a:moveTo>
                <a:lnTo>
                  <a:pt x="149783"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25" name="Google Shape;1225;p28"/>
          <p:cNvPicPr preferRelativeResize="0"/>
          <p:nvPr/>
        </p:nvPicPr>
        <p:blipFill rotWithShape="1">
          <a:blip r:embed="rId7">
            <a:alphaModFix amt="70000"/>
          </a:blip>
          <a:srcRect b="0" l="0" r="0" t="0"/>
          <a:stretch/>
        </p:blipFill>
        <p:spPr>
          <a:xfrm>
            <a:off x="474980" y="4221479"/>
            <a:ext cx="7836154" cy="1181354"/>
          </a:xfrm>
          <a:prstGeom prst="rect">
            <a:avLst/>
          </a:prstGeom>
          <a:noFill/>
          <a:ln>
            <a:noFill/>
          </a:ln>
        </p:spPr>
      </p:pic>
      <p:sp>
        <p:nvSpPr>
          <p:cNvPr id="1226" name="Google Shape;1226;p28"/>
          <p:cNvSpPr/>
          <p:nvPr/>
        </p:nvSpPr>
        <p:spPr>
          <a:xfrm>
            <a:off x="500380" y="4246879"/>
            <a:ext cx="7731759" cy="1076960"/>
          </a:xfrm>
          <a:custGeom>
            <a:rect b="b" l="l" r="r" t="t"/>
            <a:pathLst>
              <a:path extrusionOk="0" h="1076960" w="7731759">
                <a:moveTo>
                  <a:pt x="7731760" y="179451"/>
                </a:moveTo>
                <a:lnTo>
                  <a:pt x="7725346" y="131762"/>
                </a:lnTo>
                <a:lnTo>
                  <a:pt x="7707249" y="88900"/>
                </a:lnTo>
                <a:lnTo>
                  <a:pt x="7679182" y="52578"/>
                </a:lnTo>
                <a:lnTo>
                  <a:pt x="7642860" y="24511"/>
                </a:lnTo>
                <a:lnTo>
                  <a:pt x="7599997" y="6413"/>
                </a:lnTo>
                <a:lnTo>
                  <a:pt x="7552309" y="0"/>
                </a:lnTo>
                <a:lnTo>
                  <a:pt x="179489" y="0"/>
                </a:lnTo>
                <a:lnTo>
                  <a:pt x="131775" y="6426"/>
                </a:lnTo>
                <a:lnTo>
                  <a:pt x="88887" y="24511"/>
                </a:lnTo>
                <a:lnTo>
                  <a:pt x="52565" y="52590"/>
                </a:lnTo>
                <a:lnTo>
                  <a:pt x="24498" y="88900"/>
                </a:lnTo>
                <a:lnTo>
                  <a:pt x="6400" y="131762"/>
                </a:lnTo>
                <a:lnTo>
                  <a:pt x="0" y="179451"/>
                </a:lnTo>
                <a:lnTo>
                  <a:pt x="0" y="897509"/>
                </a:lnTo>
                <a:lnTo>
                  <a:pt x="6400" y="945197"/>
                </a:lnTo>
                <a:lnTo>
                  <a:pt x="24498" y="988060"/>
                </a:lnTo>
                <a:lnTo>
                  <a:pt x="52565" y="1024382"/>
                </a:lnTo>
                <a:lnTo>
                  <a:pt x="88900" y="1052461"/>
                </a:lnTo>
                <a:lnTo>
                  <a:pt x="131775" y="1070559"/>
                </a:lnTo>
                <a:lnTo>
                  <a:pt x="179489" y="1076960"/>
                </a:lnTo>
                <a:lnTo>
                  <a:pt x="7552309" y="1076960"/>
                </a:lnTo>
                <a:lnTo>
                  <a:pt x="7599997" y="1070546"/>
                </a:lnTo>
                <a:lnTo>
                  <a:pt x="7642860" y="1052449"/>
                </a:lnTo>
                <a:lnTo>
                  <a:pt x="7679182" y="1024382"/>
                </a:lnTo>
                <a:lnTo>
                  <a:pt x="7707249" y="988060"/>
                </a:lnTo>
                <a:lnTo>
                  <a:pt x="7725346" y="945197"/>
                </a:lnTo>
                <a:lnTo>
                  <a:pt x="7731760" y="897509"/>
                </a:lnTo>
                <a:lnTo>
                  <a:pt x="7731760" y="179451"/>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27" name="Google Shape;1227;p28"/>
          <p:cNvPicPr preferRelativeResize="0"/>
          <p:nvPr/>
        </p:nvPicPr>
        <p:blipFill rotWithShape="1">
          <a:blip r:embed="rId8">
            <a:alphaModFix amt="70000"/>
          </a:blip>
          <a:srcRect b="0" l="0" r="0" t="0"/>
          <a:stretch/>
        </p:blipFill>
        <p:spPr>
          <a:xfrm>
            <a:off x="609600" y="3025139"/>
            <a:ext cx="7701533" cy="1186434"/>
          </a:xfrm>
          <a:prstGeom prst="rect">
            <a:avLst/>
          </a:prstGeom>
          <a:noFill/>
          <a:ln>
            <a:noFill/>
          </a:ln>
        </p:spPr>
      </p:pic>
      <p:sp>
        <p:nvSpPr>
          <p:cNvPr id="1228" name="Google Shape;1228;p28"/>
          <p:cNvSpPr/>
          <p:nvPr/>
        </p:nvSpPr>
        <p:spPr>
          <a:xfrm>
            <a:off x="635000" y="3050539"/>
            <a:ext cx="7597140" cy="1082040"/>
          </a:xfrm>
          <a:custGeom>
            <a:rect b="b" l="l" r="r" t="t"/>
            <a:pathLst>
              <a:path extrusionOk="0" h="1082039" w="7597140">
                <a:moveTo>
                  <a:pt x="7416800" y="0"/>
                </a:moveTo>
                <a:lnTo>
                  <a:pt x="180340" y="0"/>
                </a:lnTo>
                <a:lnTo>
                  <a:pt x="132400" y="6444"/>
                </a:lnTo>
                <a:lnTo>
                  <a:pt x="89321" y="24628"/>
                </a:lnTo>
                <a:lnTo>
                  <a:pt x="52822" y="52831"/>
                </a:lnTo>
                <a:lnTo>
                  <a:pt x="24622" y="89332"/>
                </a:lnTo>
                <a:lnTo>
                  <a:pt x="6442" y="132409"/>
                </a:lnTo>
                <a:lnTo>
                  <a:pt x="0" y="180339"/>
                </a:lnTo>
                <a:lnTo>
                  <a:pt x="0" y="901700"/>
                </a:lnTo>
                <a:lnTo>
                  <a:pt x="6442" y="949630"/>
                </a:lnTo>
                <a:lnTo>
                  <a:pt x="24622" y="992707"/>
                </a:lnTo>
                <a:lnTo>
                  <a:pt x="52822" y="1029207"/>
                </a:lnTo>
                <a:lnTo>
                  <a:pt x="89321" y="1057411"/>
                </a:lnTo>
                <a:lnTo>
                  <a:pt x="132400" y="1075595"/>
                </a:lnTo>
                <a:lnTo>
                  <a:pt x="180340" y="1082040"/>
                </a:lnTo>
                <a:lnTo>
                  <a:pt x="7416800" y="1082040"/>
                </a:lnTo>
                <a:lnTo>
                  <a:pt x="7464730" y="1075595"/>
                </a:lnTo>
                <a:lnTo>
                  <a:pt x="7507807" y="1057411"/>
                </a:lnTo>
                <a:lnTo>
                  <a:pt x="7544308" y="1029208"/>
                </a:lnTo>
                <a:lnTo>
                  <a:pt x="7572511" y="992707"/>
                </a:lnTo>
                <a:lnTo>
                  <a:pt x="7590695" y="949630"/>
                </a:lnTo>
                <a:lnTo>
                  <a:pt x="7597140" y="901700"/>
                </a:lnTo>
                <a:lnTo>
                  <a:pt x="7597140" y="180339"/>
                </a:lnTo>
                <a:lnTo>
                  <a:pt x="7590695" y="132409"/>
                </a:lnTo>
                <a:lnTo>
                  <a:pt x="7572511" y="89332"/>
                </a:lnTo>
                <a:lnTo>
                  <a:pt x="7544308" y="52831"/>
                </a:lnTo>
                <a:lnTo>
                  <a:pt x="7507807" y="24628"/>
                </a:lnTo>
                <a:lnTo>
                  <a:pt x="7464730" y="6444"/>
                </a:lnTo>
                <a:lnTo>
                  <a:pt x="741680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9" name="Google Shape;1229;p28"/>
          <p:cNvSpPr/>
          <p:nvPr/>
        </p:nvSpPr>
        <p:spPr>
          <a:xfrm>
            <a:off x="0" y="2631439"/>
            <a:ext cx="7919720" cy="7620"/>
          </a:xfrm>
          <a:custGeom>
            <a:rect b="b" l="l" r="r" t="t"/>
            <a:pathLst>
              <a:path extrusionOk="0" h="7619" w="7919720">
                <a:moveTo>
                  <a:pt x="7919720" y="0"/>
                </a:moveTo>
                <a:lnTo>
                  <a:pt x="0" y="0"/>
                </a:lnTo>
                <a:lnTo>
                  <a:pt x="0" y="7620"/>
                </a:lnTo>
                <a:lnTo>
                  <a:pt x="7919720" y="7620"/>
                </a:lnTo>
                <a:lnTo>
                  <a:pt x="7919720" y="0"/>
                </a:lnTo>
                <a:close/>
              </a:path>
            </a:pathLst>
          </a:custGeom>
          <a:solidFill>
            <a:srgbClr val="D9D9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0" name="Google Shape;1230;p28"/>
          <p:cNvSpPr/>
          <p:nvPr/>
        </p:nvSpPr>
        <p:spPr>
          <a:xfrm>
            <a:off x="66039" y="3030220"/>
            <a:ext cx="1104900" cy="1104900"/>
          </a:xfrm>
          <a:custGeom>
            <a:rect b="b" l="l" r="r" t="t"/>
            <a:pathLst>
              <a:path extrusionOk="0" h="1104900" w="1104900">
                <a:moveTo>
                  <a:pt x="552450" y="0"/>
                </a:moveTo>
                <a:lnTo>
                  <a:pt x="504783" y="2028"/>
                </a:lnTo>
                <a:lnTo>
                  <a:pt x="458242" y="8002"/>
                </a:lnTo>
                <a:lnTo>
                  <a:pt x="412992" y="17756"/>
                </a:lnTo>
                <a:lnTo>
                  <a:pt x="369201" y="31124"/>
                </a:lnTo>
                <a:lnTo>
                  <a:pt x="327032" y="47940"/>
                </a:lnTo>
                <a:lnTo>
                  <a:pt x="286653" y="68038"/>
                </a:lnTo>
                <a:lnTo>
                  <a:pt x="248229" y="91251"/>
                </a:lnTo>
                <a:lnTo>
                  <a:pt x="211926" y="117415"/>
                </a:lnTo>
                <a:lnTo>
                  <a:pt x="177909" y="146363"/>
                </a:lnTo>
                <a:lnTo>
                  <a:pt x="146345" y="177929"/>
                </a:lnTo>
                <a:lnTo>
                  <a:pt x="117400" y="211947"/>
                </a:lnTo>
                <a:lnTo>
                  <a:pt x="91238" y="248251"/>
                </a:lnTo>
                <a:lnTo>
                  <a:pt x="68027" y="286676"/>
                </a:lnTo>
                <a:lnTo>
                  <a:pt x="47932" y="327054"/>
                </a:lnTo>
                <a:lnTo>
                  <a:pt x="31119" y="369221"/>
                </a:lnTo>
                <a:lnTo>
                  <a:pt x="17753" y="413009"/>
                </a:lnTo>
                <a:lnTo>
                  <a:pt x="8000" y="458255"/>
                </a:lnTo>
                <a:lnTo>
                  <a:pt x="2027" y="504790"/>
                </a:lnTo>
                <a:lnTo>
                  <a:pt x="0" y="552450"/>
                </a:lnTo>
                <a:lnTo>
                  <a:pt x="2027" y="600109"/>
                </a:lnTo>
                <a:lnTo>
                  <a:pt x="8000" y="646644"/>
                </a:lnTo>
                <a:lnTo>
                  <a:pt x="17753" y="691890"/>
                </a:lnTo>
                <a:lnTo>
                  <a:pt x="31119" y="735678"/>
                </a:lnTo>
                <a:lnTo>
                  <a:pt x="47932" y="777845"/>
                </a:lnTo>
                <a:lnTo>
                  <a:pt x="68027" y="818223"/>
                </a:lnTo>
                <a:lnTo>
                  <a:pt x="91238" y="856648"/>
                </a:lnTo>
                <a:lnTo>
                  <a:pt x="117400" y="892952"/>
                </a:lnTo>
                <a:lnTo>
                  <a:pt x="146345" y="926970"/>
                </a:lnTo>
                <a:lnTo>
                  <a:pt x="177909" y="958536"/>
                </a:lnTo>
                <a:lnTo>
                  <a:pt x="211926" y="987484"/>
                </a:lnTo>
                <a:lnTo>
                  <a:pt x="248229" y="1013648"/>
                </a:lnTo>
                <a:lnTo>
                  <a:pt x="286653" y="1036861"/>
                </a:lnTo>
                <a:lnTo>
                  <a:pt x="327032" y="1056959"/>
                </a:lnTo>
                <a:lnTo>
                  <a:pt x="369201" y="1073775"/>
                </a:lnTo>
                <a:lnTo>
                  <a:pt x="412992" y="1087143"/>
                </a:lnTo>
                <a:lnTo>
                  <a:pt x="458242" y="1096897"/>
                </a:lnTo>
                <a:lnTo>
                  <a:pt x="504783" y="1102871"/>
                </a:lnTo>
                <a:lnTo>
                  <a:pt x="552450" y="1104899"/>
                </a:lnTo>
                <a:lnTo>
                  <a:pt x="600116" y="1102871"/>
                </a:lnTo>
                <a:lnTo>
                  <a:pt x="646657" y="1096897"/>
                </a:lnTo>
                <a:lnTo>
                  <a:pt x="691907" y="1087143"/>
                </a:lnTo>
                <a:lnTo>
                  <a:pt x="735698" y="1073775"/>
                </a:lnTo>
                <a:lnTo>
                  <a:pt x="777867" y="1056959"/>
                </a:lnTo>
                <a:lnTo>
                  <a:pt x="818246" y="1036861"/>
                </a:lnTo>
                <a:lnTo>
                  <a:pt x="856670" y="1013648"/>
                </a:lnTo>
                <a:lnTo>
                  <a:pt x="892973" y="987484"/>
                </a:lnTo>
                <a:lnTo>
                  <a:pt x="926990" y="958536"/>
                </a:lnTo>
                <a:lnTo>
                  <a:pt x="958554" y="926970"/>
                </a:lnTo>
                <a:lnTo>
                  <a:pt x="987499" y="892952"/>
                </a:lnTo>
                <a:lnTo>
                  <a:pt x="1013661" y="856648"/>
                </a:lnTo>
                <a:lnTo>
                  <a:pt x="1036872" y="818223"/>
                </a:lnTo>
                <a:lnTo>
                  <a:pt x="1056967" y="777845"/>
                </a:lnTo>
                <a:lnTo>
                  <a:pt x="1073780" y="735678"/>
                </a:lnTo>
                <a:lnTo>
                  <a:pt x="1087146" y="691890"/>
                </a:lnTo>
                <a:lnTo>
                  <a:pt x="1096899" y="646644"/>
                </a:lnTo>
                <a:lnTo>
                  <a:pt x="1102872" y="600109"/>
                </a:lnTo>
                <a:lnTo>
                  <a:pt x="1104900" y="552450"/>
                </a:lnTo>
                <a:lnTo>
                  <a:pt x="1102872" y="504790"/>
                </a:lnTo>
                <a:lnTo>
                  <a:pt x="1096899" y="458255"/>
                </a:lnTo>
                <a:lnTo>
                  <a:pt x="1087146" y="413009"/>
                </a:lnTo>
                <a:lnTo>
                  <a:pt x="1073780" y="369221"/>
                </a:lnTo>
                <a:lnTo>
                  <a:pt x="1056967" y="327054"/>
                </a:lnTo>
                <a:lnTo>
                  <a:pt x="1036872" y="286676"/>
                </a:lnTo>
                <a:lnTo>
                  <a:pt x="1013661" y="248251"/>
                </a:lnTo>
                <a:lnTo>
                  <a:pt x="987499" y="211947"/>
                </a:lnTo>
                <a:lnTo>
                  <a:pt x="958554" y="177929"/>
                </a:lnTo>
                <a:lnTo>
                  <a:pt x="926990" y="146363"/>
                </a:lnTo>
                <a:lnTo>
                  <a:pt x="892973" y="117415"/>
                </a:lnTo>
                <a:lnTo>
                  <a:pt x="856670" y="91251"/>
                </a:lnTo>
                <a:lnTo>
                  <a:pt x="818246" y="68038"/>
                </a:lnTo>
                <a:lnTo>
                  <a:pt x="777867" y="47940"/>
                </a:lnTo>
                <a:lnTo>
                  <a:pt x="735698" y="31124"/>
                </a:lnTo>
                <a:lnTo>
                  <a:pt x="691907" y="17756"/>
                </a:lnTo>
                <a:lnTo>
                  <a:pt x="646657" y="8002"/>
                </a:lnTo>
                <a:lnTo>
                  <a:pt x="600116" y="2028"/>
                </a:lnTo>
                <a:lnTo>
                  <a:pt x="55245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31" name="Google Shape;1231;p28"/>
          <p:cNvPicPr preferRelativeResize="0"/>
          <p:nvPr/>
        </p:nvPicPr>
        <p:blipFill rotWithShape="1">
          <a:blip r:embed="rId9">
            <a:alphaModFix amt="70000"/>
          </a:blip>
          <a:srcRect b="0" l="0" r="0" t="0"/>
          <a:stretch/>
        </p:blipFill>
        <p:spPr>
          <a:xfrm>
            <a:off x="190500" y="3154679"/>
            <a:ext cx="909574" cy="909574"/>
          </a:xfrm>
          <a:prstGeom prst="rect">
            <a:avLst/>
          </a:prstGeom>
          <a:noFill/>
          <a:ln>
            <a:noFill/>
          </a:ln>
        </p:spPr>
      </p:pic>
      <p:sp>
        <p:nvSpPr>
          <p:cNvPr id="1232" name="Google Shape;1232;p28"/>
          <p:cNvSpPr/>
          <p:nvPr/>
        </p:nvSpPr>
        <p:spPr>
          <a:xfrm>
            <a:off x="53339" y="4211320"/>
            <a:ext cx="1104900" cy="1104900"/>
          </a:xfrm>
          <a:custGeom>
            <a:rect b="b" l="l" r="r" t="t"/>
            <a:pathLst>
              <a:path extrusionOk="0" h="1104900" w="1104900">
                <a:moveTo>
                  <a:pt x="552450" y="0"/>
                </a:moveTo>
                <a:lnTo>
                  <a:pt x="504783" y="2028"/>
                </a:lnTo>
                <a:lnTo>
                  <a:pt x="458242" y="8002"/>
                </a:lnTo>
                <a:lnTo>
                  <a:pt x="412992" y="17756"/>
                </a:lnTo>
                <a:lnTo>
                  <a:pt x="369201" y="31124"/>
                </a:lnTo>
                <a:lnTo>
                  <a:pt x="327032" y="47940"/>
                </a:lnTo>
                <a:lnTo>
                  <a:pt x="286653" y="68038"/>
                </a:lnTo>
                <a:lnTo>
                  <a:pt x="248229" y="91251"/>
                </a:lnTo>
                <a:lnTo>
                  <a:pt x="211926" y="117415"/>
                </a:lnTo>
                <a:lnTo>
                  <a:pt x="177909" y="146363"/>
                </a:lnTo>
                <a:lnTo>
                  <a:pt x="146345" y="177929"/>
                </a:lnTo>
                <a:lnTo>
                  <a:pt x="117400" y="211947"/>
                </a:lnTo>
                <a:lnTo>
                  <a:pt x="91238" y="248251"/>
                </a:lnTo>
                <a:lnTo>
                  <a:pt x="68027" y="286676"/>
                </a:lnTo>
                <a:lnTo>
                  <a:pt x="47932" y="327054"/>
                </a:lnTo>
                <a:lnTo>
                  <a:pt x="31119" y="369221"/>
                </a:lnTo>
                <a:lnTo>
                  <a:pt x="17753" y="413009"/>
                </a:lnTo>
                <a:lnTo>
                  <a:pt x="8000" y="458255"/>
                </a:lnTo>
                <a:lnTo>
                  <a:pt x="2027" y="504790"/>
                </a:lnTo>
                <a:lnTo>
                  <a:pt x="0" y="552449"/>
                </a:lnTo>
                <a:lnTo>
                  <a:pt x="2027" y="600109"/>
                </a:lnTo>
                <a:lnTo>
                  <a:pt x="8000" y="646644"/>
                </a:lnTo>
                <a:lnTo>
                  <a:pt x="17753" y="691890"/>
                </a:lnTo>
                <a:lnTo>
                  <a:pt x="31119" y="735678"/>
                </a:lnTo>
                <a:lnTo>
                  <a:pt x="47932" y="777845"/>
                </a:lnTo>
                <a:lnTo>
                  <a:pt x="68027" y="818223"/>
                </a:lnTo>
                <a:lnTo>
                  <a:pt x="91238" y="856648"/>
                </a:lnTo>
                <a:lnTo>
                  <a:pt x="117400" y="892952"/>
                </a:lnTo>
                <a:lnTo>
                  <a:pt x="146345" y="926970"/>
                </a:lnTo>
                <a:lnTo>
                  <a:pt x="177909" y="958536"/>
                </a:lnTo>
                <a:lnTo>
                  <a:pt x="211926" y="987484"/>
                </a:lnTo>
                <a:lnTo>
                  <a:pt x="248229" y="1013648"/>
                </a:lnTo>
                <a:lnTo>
                  <a:pt x="286653" y="1036861"/>
                </a:lnTo>
                <a:lnTo>
                  <a:pt x="327032" y="1056959"/>
                </a:lnTo>
                <a:lnTo>
                  <a:pt x="369201" y="1073775"/>
                </a:lnTo>
                <a:lnTo>
                  <a:pt x="412992" y="1087143"/>
                </a:lnTo>
                <a:lnTo>
                  <a:pt x="458242" y="1096897"/>
                </a:lnTo>
                <a:lnTo>
                  <a:pt x="504783" y="1102871"/>
                </a:lnTo>
                <a:lnTo>
                  <a:pt x="552450" y="1104899"/>
                </a:lnTo>
                <a:lnTo>
                  <a:pt x="600116" y="1102871"/>
                </a:lnTo>
                <a:lnTo>
                  <a:pt x="646657" y="1096897"/>
                </a:lnTo>
                <a:lnTo>
                  <a:pt x="691907" y="1087143"/>
                </a:lnTo>
                <a:lnTo>
                  <a:pt x="735698" y="1073775"/>
                </a:lnTo>
                <a:lnTo>
                  <a:pt x="777867" y="1056959"/>
                </a:lnTo>
                <a:lnTo>
                  <a:pt x="818246" y="1036861"/>
                </a:lnTo>
                <a:lnTo>
                  <a:pt x="856670" y="1013648"/>
                </a:lnTo>
                <a:lnTo>
                  <a:pt x="892973" y="987484"/>
                </a:lnTo>
                <a:lnTo>
                  <a:pt x="926990" y="958536"/>
                </a:lnTo>
                <a:lnTo>
                  <a:pt x="958554" y="926970"/>
                </a:lnTo>
                <a:lnTo>
                  <a:pt x="987499" y="892952"/>
                </a:lnTo>
                <a:lnTo>
                  <a:pt x="1013661" y="856648"/>
                </a:lnTo>
                <a:lnTo>
                  <a:pt x="1036872" y="818223"/>
                </a:lnTo>
                <a:lnTo>
                  <a:pt x="1056967" y="777845"/>
                </a:lnTo>
                <a:lnTo>
                  <a:pt x="1073780" y="735678"/>
                </a:lnTo>
                <a:lnTo>
                  <a:pt x="1087146" y="691890"/>
                </a:lnTo>
                <a:lnTo>
                  <a:pt x="1096899" y="646644"/>
                </a:lnTo>
                <a:lnTo>
                  <a:pt x="1102872" y="600109"/>
                </a:lnTo>
                <a:lnTo>
                  <a:pt x="1104900" y="552449"/>
                </a:lnTo>
                <a:lnTo>
                  <a:pt x="1102872" y="504790"/>
                </a:lnTo>
                <a:lnTo>
                  <a:pt x="1096899" y="458255"/>
                </a:lnTo>
                <a:lnTo>
                  <a:pt x="1087146" y="413009"/>
                </a:lnTo>
                <a:lnTo>
                  <a:pt x="1073780" y="369221"/>
                </a:lnTo>
                <a:lnTo>
                  <a:pt x="1056967" y="327054"/>
                </a:lnTo>
                <a:lnTo>
                  <a:pt x="1036872" y="286676"/>
                </a:lnTo>
                <a:lnTo>
                  <a:pt x="1013661" y="248251"/>
                </a:lnTo>
                <a:lnTo>
                  <a:pt x="987499" y="211947"/>
                </a:lnTo>
                <a:lnTo>
                  <a:pt x="958554" y="177929"/>
                </a:lnTo>
                <a:lnTo>
                  <a:pt x="926990" y="146363"/>
                </a:lnTo>
                <a:lnTo>
                  <a:pt x="892973" y="117415"/>
                </a:lnTo>
                <a:lnTo>
                  <a:pt x="856670" y="91251"/>
                </a:lnTo>
                <a:lnTo>
                  <a:pt x="818246" y="68038"/>
                </a:lnTo>
                <a:lnTo>
                  <a:pt x="777867" y="47940"/>
                </a:lnTo>
                <a:lnTo>
                  <a:pt x="735698" y="31124"/>
                </a:lnTo>
                <a:lnTo>
                  <a:pt x="691907" y="17756"/>
                </a:lnTo>
                <a:lnTo>
                  <a:pt x="646657" y="8002"/>
                </a:lnTo>
                <a:lnTo>
                  <a:pt x="600116" y="2028"/>
                </a:lnTo>
                <a:lnTo>
                  <a:pt x="55245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33" name="Google Shape;1233;p28"/>
          <p:cNvPicPr preferRelativeResize="0"/>
          <p:nvPr/>
        </p:nvPicPr>
        <p:blipFill rotWithShape="1">
          <a:blip r:embed="rId9">
            <a:alphaModFix amt="70000"/>
          </a:blip>
          <a:srcRect b="0" l="0" r="0" t="0"/>
          <a:stretch/>
        </p:blipFill>
        <p:spPr>
          <a:xfrm>
            <a:off x="177800" y="4335779"/>
            <a:ext cx="909574" cy="909574"/>
          </a:xfrm>
          <a:prstGeom prst="rect">
            <a:avLst/>
          </a:prstGeom>
          <a:noFill/>
          <a:ln>
            <a:noFill/>
          </a:ln>
        </p:spPr>
      </p:pic>
      <p:sp>
        <p:nvSpPr>
          <p:cNvPr id="1234" name="Google Shape;1234;p28"/>
          <p:cNvSpPr/>
          <p:nvPr/>
        </p:nvSpPr>
        <p:spPr>
          <a:xfrm>
            <a:off x="203200" y="4361179"/>
            <a:ext cx="805180" cy="805180"/>
          </a:xfrm>
          <a:custGeom>
            <a:rect b="b" l="l" r="r" t="t"/>
            <a:pathLst>
              <a:path extrusionOk="0" h="805179" w="805180">
                <a:moveTo>
                  <a:pt x="402590" y="0"/>
                </a:moveTo>
                <a:lnTo>
                  <a:pt x="355640" y="2708"/>
                </a:lnTo>
                <a:lnTo>
                  <a:pt x="310281" y="10630"/>
                </a:lnTo>
                <a:lnTo>
                  <a:pt x="266815" y="23466"/>
                </a:lnTo>
                <a:lnTo>
                  <a:pt x="225543" y="40913"/>
                </a:lnTo>
                <a:lnTo>
                  <a:pt x="186768" y="62670"/>
                </a:lnTo>
                <a:lnTo>
                  <a:pt x="150792" y="88434"/>
                </a:lnTo>
                <a:lnTo>
                  <a:pt x="117917" y="117903"/>
                </a:lnTo>
                <a:lnTo>
                  <a:pt x="88446" y="150776"/>
                </a:lnTo>
                <a:lnTo>
                  <a:pt x="62679" y="186751"/>
                </a:lnTo>
                <a:lnTo>
                  <a:pt x="40920" y="225526"/>
                </a:lnTo>
                <a:lnTo>
                  <a:pt x="23471" y="266800"/>
                </a:lnTo>
                <a:lnTo>
                  <a:pt x="10632" y="310269"/>
                </a:lnTo>
                <a:lnTo>
                  <a:pt x="2708" y="355633"/>
                </a:lnTo>
                <a:lnTo>
                  <a:pt x="0" y="402590"/>
                </a:lnTo>
                <a:lnTo>
                  <a:pt x="2708" y="449546"/>
                </a:lnTo>
                <a:lnTo>
                  <a:pt x="10632" y="494910"/>
                </a:lnTo>
                <a:lnTo>
                  <a:pt x="23471" y="538379"/>
                </a:lnTo>
                <a:lnTo>
                  <a:pt x="40920" y="579653"/>
                </a:lnTo>
                <a:lnTo>
                  <a:pt x="62679" y="618428"/>
                </a:lnTo>
                <a:lnTo>
                  <a:pt x="88446" y="654403"/>
                </a:lnTo>
                <a:lnTo>
                  <a:pt x="117917" y="687276"/>
                </a:lnTo>
                <a:lnTo>
                  <a:pt x="150792" y="716745"/>
                </a:lnTo>
                <a:lnTo>
                  <a:pt x="186768" y="742509"/>
                </a:lnTo>
                <a:lnTo>
                  <a:pt x="225543" y="764266"/>
                </a:lnTo>
                <a:lnTo>
                  <a:pt x="266815" y="781713"/>
                </a:lnTo>
                <a:lnTo>
                  <a:pt x="310281" y="794549"/>
                </a:lnTo>
                <a:lnTo>
                  <a:pt x="355640" y="802471"/>
                </a:lnTo>
                <a:lnTo>
                  <a:pt x="402590" y="805180"/>
                </a:lnTo>
                <a:lnTo>
                  <a:pt x="449539" y="802471"/>
                </a:lnTo>
                <a:lnTo>
                  <a:pt x="494898" y="794549"/>
                </a:lnTo>
                <a:lnTo>
                  <a:pt x="538364" y="781713"/>
                </a:lnTo>
                <a:lnTo>
                  <a:pt x="579636" y="764266"/>
                </a:lnTo>
                <a:lnTo>
                  <a:pt x="618411" y="742509"/>
                </a:lnTo>
                <a:lnTo>
                  <a:pt x="654387" y="716745"/>
                </a:lnTo>
                <a:lnTo>
                  <a:pt x="687262" y="687276"/>
                </a:lnTo>
                <a:lnTo>
                  <a:pt x="716733" y="654403"/>
                </a:lnTo>
                <a:lnTo>
                  <a:pt x="742500" y="618428"/>
                </a:lnTo>
                <a:lnTo>
                  <a:pt x="764259" y="579653"/>
                </a:lnTo>
                <a:lnTo>
                  <a:pt x="781708" y="538379"/>
                </a:lnTo>
                <a:lnTo>
                  <a:pt x="794547" y="494910"/>
                </a:lnTo>
                <a:lnTo>
                  <a:pt x="802471" y="449546"/>
                </a:lnTo>
                <a:lnTo>
                  <a:pt x="805180" y="402590"/>
                </a:lnTo>
                <a:lnTo>
                  <a:pt x="802471" y="355633"/>
                </a:lnTo>
                <a:lnTo>
                  <a:pt x="794547" y="310269"/>
                </a:lnTo>
                <a:lnTo>
                  <a:pt x="781708" y="266800"/>
                </a:lnTo>
                <a:lnTo>
                  <a:pt x="764259" y="225526"/>
                </a:lnTo>
                <a:lnTo>
                  <a:pt x="742500" y="186751"/>
                </a:lnTo>
                <a:lnTo>
                  <a:pt x="716733" y="150776"/>
                </a:lnTo>
                <a:lnTo>
                  <a:pt x="687262" y="117903"/>
                </a:lnTo>
                <a:lnTo>
                  <a:pt x="654387" y="88434"/>
                </a:lnTo>
                <a:lnTo>
                  <a:pt x="618411" y="62670"/>
                </a:lnTo>
                <a:lnTo>
                  <a:pt x="579636" y="40913"/>
                </a:lnTo>
                <a:lnTo>
                  <a:pt x="538364" y="23466"/>
                </a:lnTo>
                <a:lnTo>
                  <a:pt x="494898" y="10630"/>
                </a:lnTo>
                <a:lnTo>
                  <a:pt x="449539" y="2708"/>
                </a:lnTo>
                <a:lnTo>
                  <a:pt x="40259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35" name="Google Shape;1235;p28"/>
          <p:cNvPicPr preferRelativeResize="0"/>
          <p:nvPr/>
        </p:nvPicPr>
        <p:blipFill rotWithShape="1">
          <a:blip r:embed="rId10">
            <a:alphaModFix amt="70000"/>
          </a:blip>
          <a:srcRect b="0" l="0" r="0" t="0"/>
          <a:stretch/>
        </p:blipFill>
        <p:spPr>
          <a:xfrm>
            <a:off x="168589" y="4315082"/>
            <a:ext cx="927100" cy="929640"/>
          </a:xfrm>
          <a:prstGeom prst="rect">
            <a:avLst/>
          </a:prstGeom>
          <a:noFill/>
          <a:ln>
            <a:noFill/>
          </a:ln>
        </p:spPr>
      </p:pic>
      <p:sp>
        <p:nvSpPr>
          <p:cNvPr id="1236" name="Google Shape;1236;p28"/>
          <p:cNvSpPr/>
          <p:nvPr/>
        </p:nvSpPr>
        <p:spPr>
          <a:xfrm>
            <a:off x="949960" y="2131060"/>
            <a:ext cx="150495" cy="0"/>
          </a:xfrm>
          <a:custGeom>
            <a:rect b="b" l="l" r="r" t="t"/>
            <a:pathLst>
              <a:path extrusionOk="0" h="120000" w="150494">
                <a:moveTo>
                  <a:pt x="0" y="0"/>
                </a:moveTo>
                <a:lnTo>
                  <a:pt x="150456"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37" name="Google Shape;1237;p28"/>
          <p:cNvPicPr preferRelativeResize="0"/>
          <p:nvPr/>
        </p:nvPicPr>
        <p:blipFill rotWithShape="1">
          <a:blip r:embed="rId11">
            <a:alphaModFix amt="70000"/>
          </a:blip>
          <a:srcRect b="0" l="0" r="0" t="0"/>
          <a:stretch/>
        </p:blipFill>
        <p:spPr>
          <a:xfrm>
            <a:off x="462280" y="1846579"/>
            <a:ext cx="7871714" cy="1181353"/>
          </a:xfrm>
          <a:prstGeom prst="rect">
            <a:avLst/>
          </a:prstGeom>
          <a:noFill/>
          <a:ln>
            <a:noFill/>
          </a:ln>
        </p:spPr>
      </p:pic>
      <p:sp>
        <p:nvSpPr>
          <p:cNvPr id="1238" name="Google Shape;1238;p28"/>
          <p:cNvSpPr/>
          <p:nvPr/>
        </p:nvSpPr>
        <p:spPr>
          <a:xfrm>
            <a:off x="487680" y="1806335"/>
            <a:ext cx="7767320" cy="1142604"/>
          </a:xfrm>
          <a:custGeom>
            <a:rect b="b" l="l" r="r" t="t"/>
            <a:pathLst>
              <a:path extrusionOk="0" h="1076960" w="7767320">
                <a:moveTo>
                  <a:pt x="7767320" y="179451"/>
                </a:moveTo>
                <a:lnTo>
                  <a:pt x="7760906" y="131762"/>
                </a:lnTo>
                <a:lnTo>
                  <a:pt x="7742809" y="88900"/>
                </a:lnTo>
                <a:lnTo>
                  <a:pt x="7714742" y="52578"/>
                </a:lnTo>
                <a:lnTo>
                  <a:pt x="7678420" y="24511"/>
                </a:lnTo>
                <a:lnTo>
                  <a:pt x="7635557" y="6413"/>
                </a:lnTo>
                <a:lnTo>
                  <a:pt x="7587869" y="0"/>
                </a:lnTo>
                <a:lnTo>
                  <a:pt x="179501" y="0"/>
                </a:lnTo>
                <a:lnTo>
                  <a:pt x="131775" y="6413"/>
                </a:lnTo>
                <a:lnTo>
                  <a:pt x="88900" y="24511"/>
                </a:lnTo>
                <a:lnTo>
                  <a:pt x="52565" y="52578"/>
                </a:lnTo>
                <a:lnTo>
                  <a:pt x="24498" y="88900"/>
                </a:lnTo>
                <a:lnTo>
                  <a:pt x="6400" y="131762"/>
                </a:lnTo>
                <a:lnTo>
                  <a:pt x="0" y="179451"/>
                </a:lnTo>
                <a:lnTo>
                  <a:pt x="0" y="897509"/>
                </a:lnTo>
                <a:lnTo>
                  <a:pt x="6400" y="945197"/>
                </a:lnTo>
                <a:lnTo>
                  <a:pt x="24498" y="988060"/>
                </a:lnTo>
                <a:lnTo>
                  <a:pt x="52565" y="1024382"/>
                </a:lnTo>
                <a:lnTo>
                  <a:pt x="88900" y="1052449"/>
                </a:lnTo>
                <a:lnTo>
                  <a:pt x="131775" y="1070546"/>
                </a:lnTo>
                <a:lnTo>
                  <a:pt x="179501" y="1076960"/>
                </a:lnTo>
                <a:lnTo>
                  <a:pt x="7587869" y="1076960"/>
                </a:lnTo>
                <a:lnTo>
                  <a:pt x="7635557" y="1070546"/>
                </a:lnTo>
                <a:lnTo>
                  <a:pt x="7678420" y="1052449"/>
                </a:lnTo>
                <a:lnTo>
                  <a:pt x="7714742" y="1024382"/>
                </a:lnTo>
                <a:lnTo>
                  <a:pt x="7742809" y="988060"/>
                </a:lnTo>
                <a:lnTo>
                  <a:pt x="7760906" y="945197"/>
                </a:lnTo>
                <a:lnTo>
                  <a:pt x="7767320" y="897509"/>
                </a:lnTo>
                <a:lnTo>
                  <a:pt x="7767320" y="179451"/>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39" name="Google Shape;1239;p28"/>
          <p:cNvPicPr preferRelativeResize="0"/>
          <p:nvPr/>
        </p:nvPicPr>
        <p:blipFill rotWithShape="1">
          <a:blip r:embed="rId12">
            <a:alphaModFix amt="70000"/>
          </a:blip>
          <a:srcRect b="0" l="0" r="0" t="0"/>
          <a:stretch/>
        </p:blipFill>
        <p:spPr>
          <a:xfrm>
            <a:off x="124460" y="3180079"/>
            <a:ext cx="944880" cy="825500"/>
          </a:xfrm>
          <a:prstGeom prst="rect">
            <a:avLst/>
          </a:prstGeom>
          <a:noFill/>
          <a:ln>
            <a:noFill/>
          </a:ln>
        </p:spPr>
      </p:pic>
      <p:sp>
        <p:nvSpPr>
          <p:cNvPr id="1240" name="Google Shape;1240;p28"/>
          <p:cNvSpPr/>
          <p:nvPr/>
        </p:nvSpPr>
        <p:spPr>
          <a:xfrm>
            <a:off x="40640" y="1836420"/>
            <a:ext cx="1104900" cy="1104900"/>
          </a:xfrm>
          <a:custGeom>
            <a:rect b="b" l="l" r="r" t="t"/>
            <a:pathLst>
              <a:path extrusionOk="0" h="1104900" w="1104900">
                <a:moveTo>
                  <a:pt x="552450" y="0"/>
                </a:moveTo>
                <a:lnTo>
                  <a:pt x="504783" y="2028"/>
                </a:lnTo>
                <a:lnTo>
                  <a:pt x="458242" y="8002"/>
                </a:lnTo>
                <a:lnTo>
                  <a:pt x="412992" y="17756"/>
                </a:lnTo>
                <a:lnTo>
                  <a:pt x="369201" y="31124"/>
                </a:lnTo>
                <a:lnTo>
                  <a:pt x="327032" y="47940"/>
                </a:lnTo>
                <a:lnTo>
                  <a:pt x="286653" y="68038"/>
                </a:lnTo>
                <a:lnTo>
                  <a:pt x="248229" y="91251"/>
                </a:lnTo>
                <a:lnTo>
                  <a:pt x="211926" y="117415"/>
                </a:lnTo>
                <a:lnTo>
                  <a:pt x="177909" y="146363"/>
                </a:lnTo>
                <a:lnTo>
                  <a:pt x="146345" y="177929"/>
                </a:lnTo>
                <a:lnTo>
                  <a:pt x="117400" y="211947"/>
                </a:lnTo>
                <a:lnTo>
                  <a:pt x="91238" y="248251"/>
                </a:lnTo>
                <a:lnTo>
                  <a:pt x="68027" y="286676"/>
                </a:lnTo>
                <a:lnTo>
                  <a:pt x="47932" y="327054"/>
                </a:lnTo>
                <a:lnTo>
                  <a:pt x="31119" y="369221"/>
                </a:lnTo>
                <a:lnTo>
                  <a:pt x="17753" y="413009"/>
                </a:lnTo>
                <a:lnTo>
                  <a:pt x="8000" y="458255"/>
                </a:lnTo>
                <a:lnTo>
                  <a:pt x="2027" y="504790"/>
                </a:lnTo>
                <a:lnTo>
                  <a:pt x="0" y="552450"/>
                </a:lnTo>
                <a:lnTo>
                  <a:pt x="2027" y="600109"/>
                </a:lnTo>
                <a:lnTo>
                  <a:pt x="8000" y="646644"/>
                </a:lnTo>
                <a:lnTo>
                  <a:pt x="17753" y="691890"/>
                </a:lnTo>
                <a:lnTo>
                  <a:pt x="31119" y="735678"/>
                </a:lnTo>
                <a:lnTo>
                  <a:pt x="47932" y="777845"/>
                </a:lnTo>
                <a:lnTo>
                  <a:pt x="68027" y="818223"/>
                </a:lnTo>
                <a:lnTo>
                  <a:pt x="91238" y="856648"/>
                </a:lnTo>
                <a:lnTo>
                  <a:pt x="117400" y="892952"/>
                </a:lnTo>
                <a:lnTo>
                  <a:pt x="146345" y="926970"/>
                </a:lnTo>
                <a:lnTo>
                  <a:pt x="177909" y="958536"/>
                </a:lnTo>
                <a:lnTo>
                  <a:pt x="211926" y="987484"/>
                </a:lnTo>
                <a:lnTo>
                  <a:pt x="248229" y="1013648"/>
                </a:lnTo>
                <a:lnTo>
                  <a:pt x="286653" y="1036861"/>
                </a:lnTo>
                <a:lnTo>
                  <a:pt x="327032" y="1056959"/>
                </a:lnTo>
                <a:lnTo>
                  <a:pt x="369201" y="1073775"/>
                </a:lnTo>
                <a:lnTo>
                  <a:pt x="412992" y="1087143"/>
                </a:lnTo>
                <a:lnTo>
                  <a:pt x="458242" y="1096897"/>
                </a:lnTo>
                <a:lnTo>
                  <a:pt x="504783" y="1102871"/>
                </a:lnTo>
                <a:lnTo>
                  <a:pt x="552450" y="1104900"/>
                </a:lnTo>
                <a:lnTo>
                  <a:pt x="600116" y="1102871"/>
                </a:lnTo>
                <a:lnTo>
                  <a:pt x="646657" y="1096897"/>
                </a:lnTo>
                <a:lnTo>
                  <a:pt x="691907" y="1087143"/>
                </a:lnTo>
                <a:lnTo>
                  <a:pt x="735698" y="1073775"/>
                </a:lnTo>
                <a:lnTo>
                  <a:pt x="777867" y="1056959"/>
                </a:lnTo>
                <a:lnTo>
                  <a:pt x="818246" y="1036861"/>
                </a:lnTo>
                <a:lnTo>
                  <a:pt x="856670" y="1013648"/>
                </a:lnTo>
                <a:lnTo>
                  <a:pt x="892973" y="987484"/>
                </a:lnTo>
                <a:lnTo>
                  <a:pt x="926990" y="958536"/>
                </a:lnTo>
                <a:lnTo>
                  <a:pt x="958554" y="926970"/>
                </a:lnTo>
                <a:lnTo>
                  <a:pt x="987499" y="892952"/>
                </a:lnTo>
                <a:lnTo>
                  <a:pt x="1013661" y="856648"/>
                </a:lnTo>
                <a:lnTo>
                  <a:pt x="1036872" y="818223"/>
                </a:lnTo>
                <a:lnTo>
                  <a:pt x="1056967" y="777845"/>
                </a:lnTo>
                <a:lnTo>
                  <a:pt x="1073780" y="735678"/>
                </a:lnTo>
                <a:lnTo>
                  <a:pt x="1087146" y="691890"/>
                </a:lnTo>
                <a:lnTo>
                  <a:pt x="1096899" y="646644"/>
                </a:lnTo>
                <a:lnTo>
                  <a:pt x="1102872" y="600109"/>
                </a:lnTo>
                <a:lnTo>
                  <a:pt x="1104900" y="552450"/>
                </a:lnTo>
                <a:lnTo>
                  <a:pt x="1102872" y="504790"/>
                </a:lnTo>
                <a:lnTo>
                  <a:pt x="1096899" y="458255"/>
                </a:lnTo>
                <a:lnTo>
                  <a:pt x="1087146" y="413009"/>
                </a:lnTo>
                <a:lnTo>
                  <a:pt x="1073780" y="369221"/>
                </a:lnTo>
                <a:lnTo>
                  <a:pt x="1056967" y="327054"/>
                </a:lnTo>
                <a:lnTo>
                  <a:pt x="1036872" y="286676"/>
                </a:lnTo>
                <a:lnTo>
                  <a:pt x="1013661" y="248251"/>
                </a:lnTo>
                <a:lnTo>
                  <a:pt x="987499" y="211947"/>
                </a:lnTo>
                <a:lnTo>
                  <a:pt x="958554" y="177929"/>
                </a:lnTo>
                <a:lnTo>
                  <a:pt x="926990" y="146363"/>
                </a:lnTo>
                <a:lnTo>
                  <a:pt x="892973" y="117415"/>
                </a:lnTo>
                <a:lnTo>
                  <a:pt x="856670" y="91251"/>
                </a:lnTo>
                <a:lnTo>
                  <a:pt x="818246" y="68038"/>
                </a:lnTo>
                <a:lnTo>
                  <a:pt x="777867" y="47940"/>
                </a:lnTo>
                <a:lnTo>
                  <a:pt x="735698" y="31124"/>
                </a:lnTo>
                <a:lnTo>
                  <a:pt x="691907" y="17756"/>
                </a:lnTo>
                <a:lnTo>
                  <a:pt x="646657" y="8002"/>
                </a:lnTo>
                <a:lnTo>
                  <a:pt x="600116" y="2028"/>
                </a:lnTo>
                <a:lnTo>
                  <a:pt x="55245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41" name="Google Shape;1241;p28"/>
          <p:cNvPicPr preferRelativeResize="0"/>
          <p:nvPr/>
        </p:nvPicPr>
        <p:blipFill rotWithShape="1">
          <a:blip r:embed="rId13">
            <a:alphaModFix amt="70000"/>
          </a:blip>
          <a:srcRect b="0" l="0" r="0" t="0"/>
          <a:stretch/>
        </p:blipFill>
        <p:spPr>
          <a:xfrm>
            <a:off x="165100" y="1960879"/>
            <a:ext cx="912113" cy="909574"/>
          </a:xfrm>
          <a:prstGeom prst="rect">
            <a:avLst/>
          </a:prstGeom>
          <a:noFill/>
          <a:ln>
            <a:noFill/>
          </a:ln>
        </p:spPr>
      </p:pic>
      <p:sp>
        <p:nvSpPr>
          <p:cNvPr id="1242" name="Google Shape;1242;p28"/>
          <p:cNvSpPr/>
          <p:nvPr/>
        </p:nvSpPr>
        <p:spPr>
          <a:xfrm>
            <a:off x="190500" y="1986279"/>
            <a:ext cx="807720" cy="805180"/>
          </a:xfrm>
          <a:custGeom>
            <a:rect b="b" l="l" r="r" t="t"/>
            <a:pathLst>
              <a:path extrusionOk="0" h="805180" w="807719">
                <a:moveTo>
                  <a:pt x="403859" y="0"/>
                </a:moveTo>
                <a:lnTo>
                  <a:pt x="356760" y="2708"/>
                </a:lnTo>
                <a:lnTo>
                  <a:pt x="311257" y="10630"/>
                </a:lnTo>
                <a:lnTo>
                  <a:pt x="267652" y="23466"/>
                </a:lnTo>
                <a:lnTo>
                  <a:pt x="226250" y="40913"/>
                </a:lnTo>
                <a:lnTo>
                  <a:pt x="187353" y="62670"/>
                </a:lnTo>
                <a:lnTo>
                  <a:pt x="151264" y="88434"/>
                </a:lnTo>
                <a:lnTo>
                  <a:pt x="118286" y="117903"/>
                </a:lnTo>
                <a:lnTo>
                  <a:pt x="88722" y="150776"/>
                </a:lnTo>
                <a:lnTo>
                  <a:pt x="62875" y="186751"/>
                </a:lnTo>
                <a:lnTo>
                  <a:pt x="41048" y="225526"/>
                </a:lnTo>
                <a:lnTo>
                  <a:pt x="23544" y="266800"/>
                </a:lnTo>
                <a:lnTo>
                  <a:pt x="10666" y="310269"/>
                </a:lnTo>
                <a:lnTo>
                  <a:pt x="2716" y="355633"/>
                </a:lnTo>
                <a:lnTo>
                  <a:pt x="0" y="402590"/>
                </a:lnTo>
                <a:lnTo>
                  <a:pt x="2716" y="449546"/>
                </a:lnTo>
                <a:lnTo>
                  <a:pt x="10666" y="494910"/>
                </a:lnTo>
                <a:lnTo>
                  <a:pt x="23544" y="538379"/>
                </a:lnTo>
                <a:lnTo>
                  <a:pt x="41048" y="579653"/>
                </a:lnTo>
                <a:lnTo>
                  <a:pt x="62875" y="618428"/>
                </a:lnTo>
                <a:lnTo>
                  <a:pt x="88722" y="654403"/>
                </a:lnTo>
                <a:lnTo>
                  <a:pt x="118286" y="687276"/>
                </a:lnTo>
                <a:lnTo>
                  <a:pt x="151264" y="716745"/>
                </a:lnTo>
                <a:lnTo>
                  <a:pt x="187353" y="742509"/>
                </a:lnTo>
                <a:lnTo>
                  <a:pt x="226250" y="764266"/>
                </a:lnTo>
                <a:lnTo>
                  <a:pt x="267652" y="781713"/>
                </a:lnTo>
                <a:lnTo>
                  <a:pt x="311257" y="794549"/>
                </a:lnTo>
                <a:lnTo>
                  <a:pt x="356760" y="802471"/>
                </a:lnTo>
                <a:lnTo>
                  <a:pt x="403859" y="805180"/>
                </a:lnTo>
                <a:lnTo>
                  <a:pt x="450959" y="802471"/>
                </a:lnTo>
                <a:lnTo>
                  <a:pt x="496462" y="794549"/>
                </a:lnTo>
                <a:lnTo>
                  <a:pt x="540067" y="781713"/>
                </a:lnTo>
                <a:lnTo>
                  <a:pt x="581469" y="764266"/>
                </a:lnTo>
                <a:lnTo>
                  <a:pt x="620366" y="742509"/>
                </a:lnTo>
                <a:lnTo>
                  <a:pt x="656455" y="716745"/>
                </a:lnTo>
                <a:lnTo>
                  <a:pt x="689433" y="687276"/>
                </a:lnTo>
                <a:lnTo>
                  <a:pt x="718997" y="654403"/>
                </a:lnTo>
                <a:lnTo>
                  <a:pt x="744844" y="618428"/>
                </a:lnTo>
                <a:lnTo>
                  <a:pt x="766671" y="579653"/>
                </a:lnTo>
                <a:lnTo>
                  <a:pt x="784175" y="538379"/>
                </a:lnTo>
                <a:lnTo>
                  <a:pt x="797053" y="494910"/>
                </a:lnTo>
                <a:lnTo>
                  <a:pt x="805003" y="449546"/>
                </a:lnTo>
                <a:lnTo>
                  <a:pt x="807719" y="402590"/>
                </a:lnTo>
                <a:lnTo>
                  <a:pt x="805003" y="355633"/>
                </a:lnTo>
                <a:lnTo>
                  <a:pt x="797053" y="310269"/>
                </a:lnTo>
                <a:lnTo>
                  <a:pt x="784175" y="266800"/>
                </a:lnTo>
                <a:lnTo>
                  <a:pt x="766671" y="225526"/>
                </a:lnTo>
                <a:lnTo>
                  <a:pt x="744844" y="186751"/>
                </a:lnTo>
                <a:lnTo>
                  <a:pt x="718997" y="150776"/>
                </a:lnTo>
                <a:lnTo>
                  <a:pt x="689433" y="117903"/>
                </a:lnTo>
                <a:lnTo>
                  <a:pt x="656455" y="88434"/>
                </a:lnTo>
                <a:lnTo>
                  <a:pt x="620366" y="62670"/>
                </a:lnTo>
                <a:lnTo>
                  <a:pt x="581469" y="40913"/>
                </a:lnTo>
                <a:lnTo>
                  <a:pt x="540067" y="23466"/>
                </a:lnTo>
                <a:lnTo>
                  <a:pt x="496462" y="10630"/>
                </a:lnTo>
                <a:lnTo>
                  <a:pt x="450959" y="2708"/>
                </a:lnTo>
                <a:lnTo>
                  <a:pt x="40385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43" name="Google Shape;1243;p28"/>
          <p:cNvPicPr preferRelativeResize="0"/>
          <p:nvPr/>
        </p:nvPicPr>
        <p:blipFill rotWithShape="1">
          <a:blip r:embed="rId14">
            <a:alphaModFix amt="70000"/>
          </a:blip>
          <a:srcRect b="0" l="0" r="0" t="0"/>
          <a:stretch/>
        </p:blipFill>
        <p:spPr>
          <a:xfrm>
            <a:off x="406400" y="2154808"/>
            <a:ext cx="373380" cy="381000"/>
          </a:xfrm>
          <a:prstGeom prst="rect">
            <a:avLst/>
          </a:prstGeom>
          <a:noFill/>
          <a:ln>
            <a:noFill/>
          </a:ln>
        </p:spPr>
      </p:pic>
      <p:sp>
        <p:nvSpPr>
          <p:cNvPr id="1244" name="Google Shape;1244;p28"/>
          <p:cNvSpPr/>
          <p:nvPr/>
        </p:nvSpPr>
        <p:spPr>
          <a:xfrm>
            <a:off x="3200400" y="199040"/>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45" name="Google Shape;1245;p28"/>
          <p:cNvPicPr preferRelativeResize="0"/>
          <p:nvPr/>
        </p:nvPicPr>
        <p:blipFill rotWithShape="1">
          <a:blip r:embed="rId15">
            <a:alphaModFix amt="70000"/>
          </a:blip>
          <a:srcRect b="0" l="0" r="0" t="0"/>
          <a:stretch/>
        </p:blipFill>
        <p:spPr>
          <a:xfrm>
            <a:off x="10413856" y="0"/>
            <a:ext cx="1778143" cy="1547177"/>
          </a:xfrm>
          <a:prstGeom prst="rect">
            <a:avLst/>
          </a:prstGeom>
          <a:noFill/>
          <a:ln>
            <a:noFill/>
          </a:ln>
        </p:spPr>
      </p:pic>
      <p:pic>
        <p:nvPicPr>
          <p:cNvPr id="1246" name="Google Shape;1246;p28"/>
          <p:cNvPicPr preferRelativeResize="0"/>
          <p:nvPr/>
        </p:nvPicPr>
        <p:blipFill rotWithShape="1">
          <a:blip r:embed="rId16">
            <a:alphaModFix amt="70000"/>
          </a:blip>
          <a:srcRect b="0" l="0" r="0" t="0"/>
          <a:stretch/>
        </p:blipFill>
        <p:spPr>
          <a:xfrm>
            <a:off x="10574019" y="190500"/>
            <a:ext cx="1419859" cy="449579"/>
          </a:xfrm>
          <a:prstGeom prst="rect">
            <a:avLst/>
          </a:prstGeom>
          <a:noFill/>
          <a:ln>
            <a:noFill/>
          </a:ln>
        </p:spPr>
      </p:pic>
      <p:sp>
        <p:nvSpPr>
          <p:cNvPr id="1247" name="Google Shape;1247;p28"/>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8" name="Google Shape;1248;p28"/>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9" name="Google Shape;1249;p28"/>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50" name="Google Shape;1250;p28"/>
          <p:cNvPicPr preferRelativeResize="0"/>
          <p:nvPr/>
        </p:nvPicPr>
        <p:blipFill rotWithShape="1">
          <a:blip r:embed="rId17">
            <a:alphaModFix amt="70000"/>
          </a:blip>
          <a:srcRect b="0" l="0" r="0" t="0"/>
          <a:stretch/>
        </p:blipFill>
        <p:spPr>
          <a:xfrm>
            <a:off x="11300459" y="6316979"/>
            <a:ext cx="528320" cy="541016"/>
          </a:xfrm>
          <a:prstGeom prst="rect">
            <a:avLst/>
          </a:prstGeom>
          <a:noFill/>
          <a:ln>
            <a:noFill/>
          </a:ln>
        </p:spPr>
      </p:pic>
      <p:sp>
        <p:nvSpPr>
          <p:cNvPr id="1251" name="Google Shape;1251;p28"/>
          <p:cNvSpPr txBox="1"/>
          <p:nvPr>
            <p:ph type="title"/>
          </p:nvPr>
        </p:nvSpPr>
        <p:spPr>
          <a:xfrm>
            <a:off x="3392648" y="391989"/>
            <a:ext cx="5331067" cy="525785"/>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12700">
            <a:spAutoFit/>
          </a:bodyPr>
          <a:lstStyle/>
          <a:p>
            <a:pPr indent="0" lvl="0" marL="15875" rtl="0" algn="l">
              <a:lnSpc>
                <a:spcPct val="110833"/>
              </a:lnSpc>
              <a:spcBef>
                <a:spcPts val="0"/>
              </a:spcBef>
              <a:spcAft>
                <a:spcPts val="0"/>
              </a:spcAft>
              <a:buNone/>
            </a:pPr>
            <a:r>
              <a:rPr lang="en-ID" sz="3600">
                <a:solidFill>
                  <a:srgbClr val="FF0000"/>
                </a:solidFill>
              </a:rPr>
              <a:t>PENUTUP </a:t>
            </a:r>
            <a:r>
              <a:rPr lang="en-ID" sz="3600"/>
              <a:t>: REKOMENDASI</a:t>
            </a:r>
            <a:endParaRPr sz="3600"/>
          </a:p>
        </p:txBody>
      </p:sp>
      <p:sp>
        <p:nvSpPr>
          <p:cNvPr id="1252" name="Google Shape;1252;p28"/>
          <p:cNvSpPr txBox="1"/>
          <p:nvPr>
            <p:ph idx="12" type="sldNum"/>
          </p:nvPr>
        </p:nvSpPr>
        <p:spPr>
          <a:xfrm>
            <a:off x="11411966" y="6519862"/>
            <a:ext cx="309879" cy="234038"/>
          </a:xfrm>
          <a:prstGeom prst="rect">
            <a:avLst/>
          </a:prstGeom>
          <a:noFill/>
          <a:ln>
            <a:noFill/>
          </a:ln>
        </p:spPr>
        <p:txBody>
          <a:bodyPr anchorCtr="0" anchor="t" bIns="0" lIns="0" spcFirstLastPara="1" rIns="0" wrap="square" tIns="0">
            <a:spAutoFit/>
          </a:bodyPr>
          <a:lstStyle/>
          <a:p>
            <a:pPr indent="0" lvl="0" marL="38100" rtl="0" algn="l">
              <a:lnSpc>
                <a:spcPct val="100555"/>
              </a:lnSpc>
              <a:spcBef>
                <a:spcPts val="0"/>
              </a:spcBef>
              <a:spcAft>
                <a:spcPts val="0"/>
              </a:spcAft>
              <a:buNone/>
            </a:pPr>
            <a:r>
              <a:rPr lang="en-ID"/>
              <a:t>26</a:t>
            </a:r>
            <a:endParaRPr/>
          </a:p>
        </p:txBody>
      </p:sp>
      <p:grpSp>
        <p:nvGrpSpPr>
          <p:cNvPr id="1253" name="Google Shape;1253;p28"/>
          <p:cNvGrpSpPr/>
          <p:nvPr/>
        </p:nvGrpSpPr>
        <p:grpSpPr>
          <a:xfrm>
            <a:off x="231934" y="66013"/>
            <a:ext cx="2816066" cy="1183414"/>
            <a:chOff x="4723151" y="283210"/>
            <a:chExt cx="4374493" cy="1614170"/>
          </a:xfrm>
        </p:grpSpPr>
        <p:pic>
          <p:nvPicPr>
            <p:cNvPr id="1254" name="Google Shape;1254;p28"/>
            <p:cNvPicPr preferRelativeResize="0"/>
            <p:nvPr/>
          </p:nvPicPr>
          <p:blipFill rotWithShape="1">
            <a:blip r:embed="rId18">
              <a:alphaModFix/>
            </a:blip>
            <a:srcRect b="0" l="0" r="0" t="0"/>
            <a:stretch/>
          </p:blipFill>
          <p:spPr>
            <a:xfrm>
              <a:off x="6477000" y="533400"/>
              <a:ext cx="2620644" cy="1179023"/>
            </a:xfrm>
            <a:prstGeom prst="rect">
              <a:avLst/>
            </a:prstGeom>
            <a:noFill/>
            <a:ln>
              <a:noFill/>
            </a:ln>
          </p:spPr>
        </p:pic>
        <p:pic>
          <p:nvPicPr>
            <p:cNvPr id="1255" name="Google Shape;1255;p28"/>
            <p:cNvPicPr preferRelativeResize="0"/>
            <p:nvPr/>
          </p:nvPicPr>
          <p:blipFill rotWithShape="1">
            <a:blip r:embed="rId19">
              <a:alphaModFix/>
            </a:blip>
            <a:srcRect b="0" l="0" r="0" t="0"/>
            <a:stretch/>
          </p:blipFill>
          <p:spPr>
            <a:xfrm>
              <a:off x="4723151" y="283210"/>
              <a:ext cx="1614170" cy="1614170"/>
            </a:xfrm>
            <a:prstGeom prst="rect">
              <a:avLst/>
            </a:prstGeom>
            <a:noFill/>
            <a:ln>
              <a:noFill/>
            </a:ln>
          </p:spPr>
        </p:pic>
      </p:grpSp>
      <p:sp>
        <p:nvSpPr>
          <p:cNvPr id="1256" name="Google Shape;1256;p28"/>
          <p:cNvSpPr txBox="1"/>
          <p:nvPr/>
        </p:nvSpPr>
        <p:spPr>
          <a:xfrm>
            <a:off x="1120036" y="1807128"/>
            <a:ext cx="7060945" cy="116955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D" sz="1400">
                <a:solidFill>
                  <a:schemeClr val="lt1"/>
                </a:solidFill>
                <a:latin typeface="Arial Narrow"/>
                <a:ea typeface="Arial Narrow"/>
                <a:cs typeface="Arial Narrow"/>
                <a:sym typeface="Arial Narrow"/>
              </a:rPr>
              <a:t>PENGASUH ADALAH SEMUA PERS SPN POLDA JATIM YANG MERUPAKAN BAGIAN DARI SEBUAH PROSES DLM MEMBERIKAN PELAYANAN KPD SISWA AGAR DIBERIKAN TAMBAHAN BEKAL DALAM PELAYANAN DENGAN CARA DIBERIKAN KESEMPATAN PERS UNTUK MENGIKUTI KEGIATAN SERTIFIKASI PENGASUH MAUPUN PELATIHAN KONSELOR GUNA KAT PUAN DAN KOMPETENSI PENGASUHAN</a:t>
            </a:r>
            <a:endParaRPr/>
          </a:p>
        </p:txBody>
      </p:sp>
      <p:sp>
        <p:nvSpPr>
          <p:cNvPr id="1257" name="Google Shape;1257;p28"/>
          <p:cNvSpPr txBox="1"/>
          <p:nvPr/>
        </p:nvSpPr>
        <p:spPr>
          <a:xfrm>
            <a:off x="1169850" y="3022948"/>
            <a:ext cx="7098305" cy="116955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D" sz="1400">
                <a:solidFill>
                  <a:schemeClr val="lt1"/>
                </a:solidFill>
                <a:latin typeface="Arial Narrow"/>
                <a:ea typeface="Arial Narrow"/>
                <a:cs typeface="Arial Narrow"/>
                <a:sym typeface="Arial Narrow"/>
              </a:rPr>
              <a:t>PENEMPATAN PERS DI SPN POLDA JATIM BAIK SBG TENAGA PENDIDIK MAUPUN JABATAN YANG LAIN MEKANISME PROMOSI JABATAN DIHARAPKAN SECARA TERBUKA SANGAT PERLU DITERAPKAN SHG AKAN DIPEROLEH PERS YANG BETUL-BETUL SIAP MENGABDI DILINGKUNGAN PENDIDIKAN BUKAN SEBAGAI BATU LONCATAN UNTUK SUATU JABATAN YANG LAIN ATAU KARENA MENDEKATI WAKTU PENSIUN</a:t>
            </a:r>
            <a:endParaRPr/>
          </a:p>
        </p:txBody>
      </p:sp>
      <p:sp>
        <p:nvSpPr>
          <p:cNvPr id="1258" name="Google Shape;1258;p28"/>
          <p:cNvSpPr txBox="1"/>
          <p:nvPr/>
        </p:nvSpPr>
        <p:spPr>
          <a:xfrm>
            <a:off x="1170199" y="4427695"/>
            <a:ext cx="7098305" cy="73866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D" sz="1400">
                <a:solidFill>
                  <a:schemeClr val="lt1"/>
                </a:solidFill>
                <a:latin typeface="Arial Narrow"/>
                <a:ea typeface="Arial Narrow"/>
                <a:cs typeface="Arial Narrow"/>
                <a:sym typeface="Arial Narrow"/>
              </a:rPr>
              <a:t>SECARA BERKALA DIPERLUKAN KEGIATAN-KEGIATAN YANG BERSIFAT PENYEGARAN KEMAMPUAN TENAGA PENDIDIK BAIK DILAPANGAN MAUPUN DI KELAS SEHINGGA SELALU TERJAGA KUALITAS TENAGA PENDIDIK DI SPN POLDA JAWA TIMUR</a:t>
            </a:r>
            <a:endParaRPr/>
          </a:p>
        </p:txBody>
      </p:sp>
      <p:sp>
        <p:nvSpPr>
          <p:cNvPr id="1259" name="Google Shape;1259;p28"/>
          <p:cNvSpPr/>
          <p:nvPr/>
        </p:nvSpPr>
        <p:spPr>
          <a:xfrm>
            <a:off x="540571" y="5399642"/>
            <a:ext cx="7731759" cy="1076960"/>
          </a:xfrm>
          <a:custGeom>
            <a:rect b="b" l="l" r="r" t="t"/>
            <a:pathLst>
              <a:path extrusionOk="0" h="1076960" w="7731759">
                <a:moveTo>
                  <a:pt x="7731760" y="179451"/>
                </a:moveTo>
                <a:lnTo>
                  <a:pt x="7725346" y="131762"/>
                </a:lnTo>
                <a:lnTo>
                  <a:pt x="7707249" y="88900"/>
                </a:lnTo>
                <a:lnTo>
                  <a:pt x="7679182" y="52578"/>
                </a:lnTo>
                <a:lnTo>
                  <a:pt x="7642860" y="24511"/>
                </a:lnTo>
                <a:lnTo>
                  <a:pt x="7599997" y="6413"/>
                </a:lnTo>
                <a:lnTo>
                  <a:pt x="7552309" y="0"/>
                </a:lnTo>
                <a:lnTo>
                  <a:pt x="179489" y="0"/>
                </a:lnTo>
                <a:lnTo>
                  <a:pt x="131775" y="6426"/>
                </a:lnTo>
                <a:lnTo>
                  <a:pt x="88887" y="24511"/>
                </a:lnTo>
                <a:lnTo>
                  <a:pt x="52565" y="52590"/>
                </a:lnTo>
                <a:lnTo>
                  <a:pt x="24498" y="88900"/>
                </a:lnTo>
                <a:lnTo>
                  <a:pt x="6400" y="131762"/>
                </a:lnTo>
                <a:lnTo>
                  <a:pt x="0" y="179451"/>
                </a:lnTo>
                <a:lnTo>
                  <a:pt x="0" y="897509"/>
                </a:lnTo>
                <a:lnTo>
                  <a:pt x="6400" y="945197"/>
                </a:lnTo>
                <a:lnTo>
                  <a:pt x="24498" y="988060"/>
                </a:lnTo>
                <a:lnTo>
                  <a:pt x="52565" y="1024382"/>
                </a:lnTo>
                <a:lnTo>
                  <a:pt x="88900" y="1052461"/>
                </a:lnTo>
                <a:lnTo>
                  <a:pt x="131775" y="1070559"/>
                </a:lnTo>
                <a:lnTo>
                  <a:pt x="179489" y="1076960"/>
                </a:lnTo>
                <a:lnTo>
                  <a:pt x="7552309" y="1076960"/>
                </a:lnTo>
                <a:lnTo>
                  <a:pt x="7599997" y="1070546"/>
                </a:lnTo>
                <a:lnTo>
                  <a:pt x="7642860" y="1052449"/>
                </a:lnTo>
                <a:lnTo>
                  <a:pt x="7679182" y="1024382"/>
                </a:lnTo>
                <a:lnTo>
                  <a:pt x="7707249" y="988060"/>
                </a:lnTo>
                <a:lnTo>
                  <a:pt x="7725346" y="945197"/>
                </a:lnTo>
                <a:lnTo>
                  <a:pt x="7731760" y="897509"/>
                </a:lnTo>
                <a:lnTo>
                  <a:pt x="7731760" y="179451"/>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0" name="Google Shape;1260;p28"/>
          <p:cNvSpPr/>
          <p:nvPr/>
        </p:nvSpPr>
        <p:spPr>
          <a:xfrm>
            <a:off x="93530" y="5364083"/>
            <a:ext cx="1104900" cy="1104900"/>
          </a:xfrm>
          <a:custGeom>
            <a:rect b="b" l="l" r="r" t="t"/>
            <a:pathLst>
              <a:path extrusionOk="0" h="1104900" w="1104900">
                <a:moveTo>
                  <a:pt x="552450" y="0"/>
                </a:moveTo>
                <a:lnTo>
                  <a:pt x="504783" y="2028"/>
                </a:lnTo>
                <a:lnTo>
                  <a:pt x="458242" y="8002"/>
                </a:lnTo>
                <a:lnTo>
                  <a:pt x="412992" y="17756"/>
                </a:lnTo>
                <a:lnTo>
                  <a:pt x="369201" y="31124"/>
                </a:lnTo>
                <a:lnTo>
                  <a:pt x="327032" y="47940"/>
                </a:lnTo>
                <a:lnTo>
                  <a:pt x="286653" y="68038"/>
                </a:lnTo>
                <a:lnTo>
                  <a:pt x="248229" y="91251"/>
                </a:lnTo>
                <a:lnTo>
                  <a:pt x="211926" y="117415"/>
                </a:lnTo>
                <a:lnTo>
                  <a:pt x="177909" y="146363"/>
                </a:lnTo>
                <a:lnTo>
                  <a:pt x="146345" y="177929"/>
                </a:lnTo>
                <a:lnTo>
                  <a:pt x="117400" y="211947"/>
                </a:lnTo>
                <a:lnTo>
                  <a:pt x="91238" y="248251"/>
                </a:lnTo>
                <a:lnTo>
                  <a:pt x="68027" y="286676"/>
                </a:lnTo>
                <a:lnTo>
                  <a:pt x="47932" y="327054"/>
                </a:lnTo>
                <a:lnTo>
                  <a:pt x="31119" y="369221"/>
                </a:lnTo>
                <a:lnTo>
                  <a:pt x="17753" y="413009"/>
                </a:lnTo>
                <a:lnTo>
                  <a:pt x="8000" y="458255"/>
                </a:lnTo>
                <a:lnTo>
                  <a:pt x="2027" y="504790"/>
                </a:lnTo>
                <a:lnTo>
                  <a:pt x="0" y="552449"/>
                </a:lnTo>
                <a:lnTo>
                  <a:pt x="2027" y="600109"/>
                </a:lnTo>
                <a:lnTo>
                  <a:pt x="8000" y="646644"/>
                </a:lnTo>
                <a:lnTo>
                  <a:pt x="17753" y="691890"/>
                </a:lnTo>
                <a:lnTo>
                  <a:pt x="31119" y="735678"/>
                </a:lnTo>
                <a:lnTo>
                  <a:pt x="47932" y="777845"/>
                </a:lnTo>
                <a:lnTo>
                  <a:pt x="68027" y="818223"/>
                </a:lnTo>
                <a:lnTo>
                  <a:pt x="91238" y="856648"/>
                </a:lnTo>
                <a:lnTo>
                  <a:pt x="117400" y="892952"/>
                </a:lnTo>
                <a:lnTo>
                  <a:pt x="146345" y="926970"/>
                </a:lnTo>
                <a:lnTo>
                  <a:pt x="177909" y="958536"/>
                </a:lnTo>
                <a:lnTo>
                  <a:pt x="211926" y="987484"/>
                </a:lnTo>
                <a:lnTo>
                  <a:pt x="248229" y="1013648"/>
                </a:lnTo>
                <a:lnTo>
                  <a:pt x="286653" y="1036861"/>
                </a:lnTo>
                <a:lnTo>
                  <a:pt x="327032" y="1056959"/>
                </a:lnTo>
                <a:lnTo>
                  <a:pt x="369201" y="1073775"/>
                </a:lnTo>
                <a:lnTo>
                  <a:pt x="412992" y="1087143"/>
                </a:lnTo>
                <a:lnTo>
                  <a:pt x="458242" y="1096897"/>
                </a:lnTo>
                <a:lnTo>
                  <a:pt x="504783" y="1102871"/>
                </a:lnTo>
                <a:lnTo>
                  <a:pt x="552450" y="1104899"/>
                </a:lnTo>
                <a:lnTo>
                  <a:pt x="600116" y="1102871"/>
                </a:lnTo>
                <a:lnTo>
                  <a:pt x="646657" y="1096897"/>
                </a:lnTo>
                <a:lnTo>
                  <a:pt x="691907" y="1087143"/>
                </a:lnTo>
                <a:lnTo>
                  <a:pt x="735698" y="1073775"/>
                </a:lnTo>
                <a:lnTo>
                  <a:pt x="777867" y="1056959"/>
                </a:lnTo>
                <a:lnTo>
                  <a:pt x="818246" y="1036861"/>
                </a:lnTo>
                <a:lnTo>
                  <a:pt x="856670" y="1013648"/>
                </a:lnTo>
                <a:lnTo>
                  <a:pt x="892973" y="987484"/>
                </a:lnTo>
                <a:lnTo>
                  <a:pt x="926990" y="958536"/>
                </a:lnTo>
                <a:lnTo>
                  <a:pt x="958554" y="926970"/>
                </a:lnTo>
                <a:lnTo>
                  <a:pt x="987499" y="892952"/>
                </a:lnTo>
                <a:lnTo>
                  <a:pt x="1013661" y="856648"/>
                </a:lnTo>
                <a:lnTo>
                  <a:pt x="1036872" y="818223"/>
                </a:lnTo>
                <a:lnTo>
                  <a:pt x="1056967" y="777845"/>
                </a:lnTo>
                <a:lnTo>
                  <a:pt x="1073780" y="735678"/>
                </a:lnTo>
                <a:lnTo>
                  <a:pt x="1087146" y="691890"/>
                </a:lnTo>
                <a:lnTo>
                  <a:pt x="1096899" y="646644"/>
                </a:lnTo>
                <a:lnTo>
                  <a:pt x="1102872" y="600109"/>
                </a:lnTo>
                <a:lnTo>
                  <a:pt x="1104900" y="552449"/>
                </a:lnTo>
                <a:lnTo>
                  <a:pt x="1102872" y="504790"/>
                </a:lnTo>
                <a:lnTo>
                  <a:pt x="1096899" y="458255"/>
                </a:lnTo>
                <a:lnTo>
                  <a:pt x="1087146" y="413009"/>
                </a:lnTo>
                <a:lnTo>
                  <a:pt x="1073780" y="369221"/>
                </a:lnTo>
                <a:lnTo>
                  <a:pt x="1056967" y="327054"/>
                </a:lnTo>
                <a:lnTo>
                  <a:pt x="1036872" y="286676"/>
                </a:lnTo>
                <a:lnTo>
                  <a:pt x="1013661" y="248251"/>
                </a:lnTo>
                <a:lnTo>
                  <a:pt x="987499" y="211947"/>
                </a:lnTo>
                <a:lnTo>
                  <a:pt x="958554" y="177929"/>
                </a:lnTo>
                <a:lnTo>
                  <a:pt x="926990" y="146363"/>
                </a:lnTo>
                <a:lnTo>
                  <a:pt x="892973" y="117415"/>
                </a:lnTo>
                <a:lnTo>
                  <a:pt x="856670" y="91251"/>
                </a:lnTo>
                <a:lnTo>
                  <a:pt x="818246" y="68038"/>
                </a:lnTo>
                <a:lnTo>
                  <a:pt x="777867" y="47940"/>
                </a:lnTo>
                <a:lnTo>
                  <a:pt x="735698" y="31124"/>
                </a:lnTo>
                <a:lnTo>
                  <a:pt x="691907" y="17756"/>
                </a:lnTo>
                <a:lnTo>
                  <a:pt x="646657" y="8002"/>
                </a:lnTo>
                <a:lnTo>
                  <a:pt x="600116" y="2028"/>
                </a:lnTo>
                <a:lnTo>
                  <a:pt x="55245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1" name="Google Shape;1261;p28"/>
          <p:cNvSpPr/>
          <p:nvPr/>
        </p:nvSpPr>
        <p:spPr>
          <a:xfrm>
            <a:off x="264160" y="5516356"/>
            <a:ext cx="805180" cy="805180"/>
          </a:xfrm>
          <a:custGeom>
            <a:rect b="b" l="l" r="r" t="t"/>
            <a:pathLst>
              <a:path extrusionOk="0" h="805179" w="805180">
                <a:moveTo>
                  <a:pt x="402590" y="0"/>
                </a:moveTo>
                <a:lnTo>
                  <a:pt x="355640" y="2708"/>
                </a:lnTo>
                <a:lnTo>
                  <a:pt x="310281" y="10630"/>
                </a:lnTo>
                <a:lnTo>
                  <a:pt x="266815" y="23466"/>
                </a:lnTo>
                <a:lnTo>
                  <a:pt x="225543" y="40913"/>
                </a:lnTo>
                <a:lnTo>
                  <a:pt x="186768" y="62670"/>
                </a:lnTo>
                <a:lnTo>
                  <a:pt x="150792" y="88434"/>
                </a:lnTo>
                <a:lnTo>
                  <a:pt x="117917" y="117903"/>
                </a:lnTo>
                <a:lnTo>
                  <a:pt x="88446" y="150776"/>
                </a:lnTo>
                <a:lnTo>
                  <a:pt x="62679" y="186751"/>
                </a:lnTo>
                <a:lnTo>
                  <a:pt x="40920" y="225526"/>
                </a:lnTo>
                <a:lnTo>
                  <a:pt x="23471" y="266800"/>
                </a:lnTo>
                <a:lnTo>
                  <a:pt x="10632" y="310269"/>
                </a:lnTo>
                <a:lnTo>
                  <a:pt x="2708" y="355633"/>
                </a:lnTo>
                <a:lnTo>
                  <a:pt x="0" y="402590"/>
                </a:lnTo>
                <a:lnTo>
                  <a:pt x="2708" y="449546"/>
                </a:lnTo>
                <a:lnTo>
                  <a:pt x="10632" y="494910"/>
                </a:lnTo>
                <a:lnTo>
                  <a:pt x="23471" y="538379"/>
                </a:lnTo>
                <a:lnTo>
                  <a:pt x="40920" y="579653"/>
                </a:lnTo>
                <a:lnTo>
                  <a:pt x="62679" y="618428"/>
                </a:lnTo>
                <a:lnTo>
                  <a:pt x="88446" y="654403"/>
                </a:lnTo>
                <a:lnTo>
                  <a:pt x="117917" y="687276"/>
                </a:lnTo>
                <a:lnTo>
                  <a:pt x="150792" y="716745"/>
                </a:lnTo>
                <a:lnTo>
                  <a:pt x="186768" y="742509"/>
                </a:lnTo>
                <a:lnTo>
                  <a:pt x="225543" y="764266"/>
                </a:lnTo>
                <a:lnTo>
                  <a:pt x="266815" y="781713"/>
                </a:lnTo>
                <a:lnTo>
                  <a:pt x="310281" y="794549"/>
                </a:lnTo>
                <a:lnTo>
                  <a:pt x="355640" y="802471"/>
                </a:lnTo>
                <a:lnTo>
                  <a:pt x="402590" y="805180"/>
                </a:lnTo>
                <a:lnTo>
                  <a:pt x="449539" y="802471"/>
                </a:lnTo>
                <a:lnTo>
                  <a:pt x="494898" y="794549"/>
                </a:lnTo>
                <a:lnTo>
                  <a:pt x="538364" y="781713"/>
                </a:lnTo>
                <a:lnTo>
                  <a:pt x="579636" y="764266"/>
                </a:lnTo>
                <a:lnTo>
                  <a:pt x="618411" y="742509"/>
                </a:lnTo>
                <a:lnTo>
                  <a:pt x="654387" y="716745"/>
                </a:lnTo>
                <a:lnTo>
                  <a:pt x="687262" y="687276"/>
                </a:lnTo>
                <a:lnTo>
                  <a:pt x="716733" y="654403"/>
                </a:lnTo>
                <a:lnTo>
                  <a:pt x="742500" y="618428"/>
                </a:lnTo>
                <a:lnTo>
                  <a:pt x="764259" y="579653"/>
                </a:lnTo>
                <a:lnTo>
                  <a:pt x="781708" y="538379"/>
                </a:lnTo>
                <a:lnTo>
                  <a:pt x="794547" y="494910"/>
                </a:lnTo>
                <a:lnTo>
                  <a:pt x="802471" y="449546"/>
                </a:lnTo>
                <a:lnTo>
                  <a:pt x="805180" y="402590"/>
                </a:lnTo>
                <a:lnTo>
                  <a:pt x="802471" y="355633"/>
                </a:lnTo>
                <a:lnTo>
                  <a:pt x="794547" y="310269"/>
                </a:lnTo>
                <a:lnTo>
                  <a:pt x="781708" y="266800"/>
                </a:lnTo>
                <a:lnTo>
                  <a:pt x="764259" y="225526"/>
                </a:lnTo>
                <a:lnTo>
                  <a:pt x="742500" y="186751"/>
                </a:lnTo>
                <a:lnTo>
                  <a:pt x="716733" y="150776"/>
                </a:lnTo>
                <a:lnTo>
                  <a:pt x="687262" y="117903"/>
                </a:lnTo>
                <a:lnTo>
                  <a:pt x="654387" y="88434"/>
                </a:lnTo>
                <a:lnTo>
                  <a:pt x="618411" y="62670"/>
                </a:lnTo>
                <a:lnTo>
                  <a:pt x="579636" y="40913"/>
                </a:lnTo>
                <a:lnTo>
                  <a:pt x="538364" y="23466"/>
                </a:lnTo>
                <a:lnTo>
                  <a:pt x="494898" y="10630"/>
                </a:lnTo>
                <a:lnTo>
                  <a:pt x="449539" y="2708"/>
                </a:lnTo>
                <a:lnTo>
                  <a:pt x="40259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62" name="Google Shape;1262;p28"/>
          <p:cNvPicPr preferRelativeResize="0"/>
          <p:nvPr/>
        </p:nvPicPr>
        <p:blipFill rotWithShape="1">
          <a:blip r:embed="rId20">
            <a:alphaModFix/>
          </a:blip>
          <a:srcRect b="0" l="0" r="0" t="0"/>
          <a:stretch/>
        </p:blipFill>
        <p:spPr>
          <a:xfrm>
            <a:off x="177419" y="5446769"/>
            <a:ext cx="1006586" cy="909575"/>
          </a:xfrm>
          <a:prstGeom prst="rect">
            <a:avLst/>
          </a:prstGeom>
          <a:noFill/>
          <a:ln>
            <a:noFill/>
          </a:ln>
        </p:spPr>
      </p:pic>
      <p:sp>
        <p:nvSpPr>
          <p:cNvPr id="1263" name="Google Shape;1263;p28"/>
          <p:cNvSpPr txBox="1"/>
          <p:nvPr/>
        </p:nvSpPr>
        <p:spPr>
          <a:xfrm>
            <a:off x="1210996" y="5608404"/>
            <a:ext cx="6959235" cy="73866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D" sz="1400">
                <a:solidFill>
                  <a:schemeClr val="lt1"/>
                </a:solidFill>
                <a:latin typeface="Arial Narrow"/>
                <a:ea typeface="Arial Narrow"/>
                <a:cs typeface="Arial Narrow"/>
                <a:sym typeface="Arial Narrow"/>
              </a:rPr>
              <a:t>PERSONEL SPN POLDA JATIM AGAR DIPERMUDAH DALAM MENGIKUTI PENDIDIKAN ALIH GOLONGAN DARI BINTARA KE PERWIRA DENGAN MENDAPATKAN KUOTA KHUSUS SEBAGAI BENTUK REWARD UNTUK PERSONEL</a:t>
            </a:r>
            <a:endParaRPr/>
          </a:p>
        </p:txBody>
      </p:sp>
      <p:sp>
        <p:nvSpPr>
          <p:cNvPr id="1264" name="Google Shape;1264;p28"/>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68" name="Shape 1268"/>
        <p:cNvGrpSpPr/>
        <p:nvPr/>
      </p:nvGrpSpPr>
      <p:grpSpPr>
        <a:xfrm>
          <a:off x="0" y="0"/>
          <a:ext cx="0" cy="0"/>
          <a:chOff x="0" y="0"/>
          <a:chExt cx="0" cy="0"/>
        </a:xfrm>
      </p:grpSpPr>
      <p:pic>
        <p:nvPicPr>
          <p:cNvPr id="1269" name="Google Shape;1269;p29"/>
          <p:cNvPicPr preferRelativeResize="0"/>
          <p:nvPr/>
        </p:nvPicPr>
        <p:blipFill rotWithShape="1">
          <a:blip r:embed="rId3">
            <a:alphaModFix/>
          </a:blip>
          <a:srcRect b="0" l="0" r="0" t="0"/>
          <a:stretch/>
        </p:blipFill>
        <p:spPr>
          <a:xfrm>
            <a:off x="0" y="7618"/>
            <a:ext cx="12192000" cy="6850378"/>
          </a:xfrm>
          <a:prstGeom prst="rect">
            <a:avLst/>
          </a:prstGeom>
          <a:noFill/>
          <a:ln>
            <a:noFill/>
          </a:ln>
        </p:spPr>
      </p:pic>
      <p:pic>
        <p:nvPicPr>
          <p:cNvPr id="1270" name="Google Shape;1270;p29"/>
          <p:cNvPicPr preferRelativeResize="0"/>
          <p:nvPr/>
        </p:nvPicPr>
        <p:blipFill rotWithShape="1">
          <a:blip r:embed="rId4">
            <a:alphaModFix/>
          </a:blip>
          <a:srcRect b="0" l="0" r="0" t="0"/>
          <a:stretch/>
        </p:blipFill>
        <p:spPr>
          <a:xfrm>
            <a:off x="-33730" y="24984"/>
            <a:ext cx="12192000" cy="6839712"/>
          </a:xfrm>
          <a:prstGeom prst="rect">
            <a:avLst/>
          </a:prstGeom>
          <a:noFill/>
          <a:ln>
            <a:noFill/>
          </a:ln>
        </p:spPr>
      </p:pic>
      <p:grpSp>
        <p:nvGrpSpPr>
          <p:cNvPr id="1271" name="Google Shape;1271;p29"/>
          <p:cNvGrpSpPr/>
          <p:nvPr/>
        </p:nvGrpSpPr>
        <p:grpSpPr>
          <a:xfrm>
            <a:off x="0" y="6540500"/>
            <a:ext cx="12191998" cy="297180"/>
            <a:chOff x="0" y="6540500"/>
            <a:chExt cx="12191998" cy="297180"/>
          </a:xfrm>
        </p:grpSpPr>
        <p:sp>
          <p:nvSpPr>
            <p:cNvPr id="1272" name="Google Shape;1272;p29"/>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3" name="Google Shape;1273;p29"/>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4" name="Google Shape;1274;p29"/>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275" name="Google Shape;1275;p29"/>
          <p:cNvPicPr preferRelativeResize="0"/>
          <p:nvPr/>
        </p:nvPicPr>
        <p:blipFill rotWithShape="1">
          <a:blip r:embed="rId5">
            <a:alphaModFix/>
          </a:blip>
          <a:srcRect b="0" l="0" r="0" t="0"/>
          <a:stretch/>
        </p:blipFill>
        <p:spPr>
          <a:xfrm>
            <a:off x="10571480" y="167639"/>
            <a:ext cx="1422400" cy="447040"/>
          </a:xfrm>
          <a:prstGeom prst="rect">
            <a:avLst/>
          </a:prstGeom>
          <a:noFill/>
          <a:ln>
            <a:noFill/>
          </a:ln>
        </p:spPr>
      </p:pic>
      <p:pic>
        <p:nvPicPr>
          <p:cNvPr id="1276" name="Google Shape;1276;p29"/>
          <p:cNvPicPr preferRelativeResize="0"/>
          <p:nvPr/>
        </p:nvPicPr>
        <p:blipFill rotWithShape="1">
          <a:blip r:embed="rId6">
            <a:alphaModFix/>
          </a:blip>
          <a:srcRect b="0" l="0" r="0" t="0"/>
          <a:stretch/>
        </p:blipFill>
        <p:spPr>
          <a:xfrm>
            <a:off x="11300459" y="6316979"/>
            <a:ext cx="528320" cy="541016"/>
          </a:xfrm>
          <a:prstGeom prst="rect">
            <a:avLst/>
          </a:prstGeom>
          <a:noFill/>
          <a:ln>
            <a:noFill/>
          </a:ln>
        </p:spPr>
      </p:pic>
      <p:sp>
        <p:nvSpPr>
          <p:cNvPr id="1277" name="Google Shape;1277;p29"/>
          <p:cNvSpPr txBox="1"/>
          <p:nvPr/>
        </p:nvSpPr>
        <p:spPr>
          <a:xfrm>
            <a:off x="11406505" y="6478984"/>
            <a:ext cx="315595" cy="269304"/>
          </a:xfrm>
          <a:prstGeom prst="rect">
            <a:avLst/>
          </a:prstGeom>
          <a:noFill/>
          <a:ln>
            <a:noFill/>
          </a:ln>
        </p:spPr>
        <p:txBody>
          <a:bodyPr anchorCtr="0" anchor="t" bIns="0" lIns="0" spcFirstLastPara="1" rIns="0" wrap="square" tIns="0">
            <a:spAutoFit/>
          </a:bodyPr>
          <a:lstStyle/>
          <a:p>
            <a:pPr indent="0" lvl="0" marL="43180" marR="0" rtl="0" algn="l">
              <a:lnSpc>
                <a:spcPct val="118333"/>
              </a:lnSpc>
              <a:spcBef>
                <a:spcPts val="0"/>
              </a:spcBef>
              <a:spcAft>
                <a:spcPts val="0"/>
              </a:spcAft>
              <a:buNone/>
            </a:pPr>
            <a:r>
              <a:rPr lang="en-ID" sz="1800">
                <a:solidFill>
                  <a:srgbClr val="FFFFFF"/>
                </a:solidFill>
                <a:latin typeface="Calibri"/>
                <a:ea typeface="Calibri"/>
                <a:cs typeface="Calibri"/>
                <a:sym typeface="Calibri"/>
              </a:rPr>
              <a:t>27</a:t>
            </a:r>
            <a:endParaRPr sz="1800">
              <a:solidFill>
                <a:schemeClr val="dk1"/>
              </a:solidFill>
              <a:latin typeface="Calibri"/>
              <a:ea typeface="Calibri"/>
              <a:cs typeface="Calibri"/>
              <a:sym typeface="Calibri"/>
            </a:endParaRPr>
          </a:p>
        </p:txBody>
      </p:sp>
      <p:sp>
        <p:nvSpPr>
          <p:cNvPr id="1278" name="Google Shape;1278;p29"/>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1279" name="Google Shape;1279;p29"/>
          <p:cNvSpPr/>
          <p:nvPr/>
        </p:nvSpPr>
        <p:spPr>
          <a:xfrm>
            <a:off x="2993790" y="5761725"/>
            <a:ext cx="5935562" cy="646331"/>
          </a:xfrm>
          <a:prstGeom prst="rect">
            <a:avLst/>
          </a:prstGeom>
          <a:solidFill>
            <a:srgbClr val="F8C3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D" sz="1800">
                <a:solidFill>
                  <a:schemeClr val="dk1"/>
                </a:solidFill>
                <a:latin typeface="Federo"/>
                <a:ea typeface="Federo"/>
                <a:cs typeface="Federo"/>
                <a:sym typeface="Federo"/>
              </a:rPr>
              <a:t>“Membentuk Brigadir Polri </a:t>
            </a:r>
            <a:r>
              <a:rPr b="1" lang="en-ID" sz="1800" cap="none">
                <a:solidFill>
                  <a:schemeClr val="dk1"/>
                </a:solidFill>
                <a:latin typeface="Federo"/>
                <a:ea typeface="Federo"/>
                <a:cs typeface="Federo"/>
                <a:sym typeface="Federo"/>
              </a:rPr>
              <a:t>Terlatih</a:t>
            </a:r>
            <a:endParaRPr b="1" sz="1800">
              <a:solidFill>
                <a:schemeClr val="dk1"/>
              </a:solidFill>
              <a:latin typeface="Federo"/>
              <a:ea typeface="Federo"/>
              <a:cs typeface="Federo"/>
              <a:sym typeface="Federo"/>
            </a:endParaRPr>
          </a:p>
          <a:p>
            <a:pPr indent="0" lvl="0" marL="0" marR="0" rtl="0" algn="ctr">
              <a:spcBef>
                <a:spcPts val="0"/>
              </a:spcBef>
              <a:spcAft>
                <a:spcPts val="0"/>
              </a:spcAft>
              <a:buNone/>
            </a:pPr>
            <a:r>
              <a:rPr b="1" lang="en-ID" sz="1800" cap="none">
                <a:solidFill>
                  <a:schemeClr val="dk1"/>
                </a:solidFill>
                <a:latin typeface="Federo"/>
                <a:ea typeface="Federo"/>
                <a:cs typeface="Federo"/>
                <a:sym typeface="Federo"/>
              </a:rPr>
              <a:t>melalui Pendidikan Berkualitas di SPN POLDA JATIM”</a:t>
            </a:r>
            <a:endParaRPr/>
          </a:p>
        </p:txBody>
      </p:sp>
      <p:sp>
        <p:nvSpPr>
          <p:cNvPr id="1280" name="Google Shape;1280;p29"/>
          <p:cNvSpPr txBox="1"/>
          <p:nvPr/>
        </p:nvSpPr>
        <p:spPr>
          <a:xfrm>
            <a:off x="3840479" y="2668982"/>
            <a:ext cx="615020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1400">
                <a:solidFill>
                  <a:schemeClr val="lt1"/>
                </a:solidFill>
                <a:latin typeface="Calibri"/>
                <a:ea typeface="Calibri"/>
                <a:cs typeface="Calibri"/>
                <a:sym typeface="Calibri"/>
              </a:rPr>
              <a:t>Gajah Mada</a:t>
            </a:r>
            <a:r>
              <a:rPr lang="en-ID" sz="1400">
                <a:solidFill>
                  <a:schemeClr val="lt1"/>
                </a:solidFill>
                <a:latin typeface="Calibri"/>
                <a:ea typeface="Calibri"/>
                <a:cs typeface="Calibri"/>
                <a:sym typeface="Calibri"/>
              </a:rPr>
              <a:t>: </a:t>
            </a:r>
            <a:endParaRPr/>
          </a:p>
          <a:p>
            <a:pPr indent="-285750" lvl="0" marL="285750" marR="0" rtl="0" algn="l">
              <a:spcBef>
                <a:spcPts val="0"/>
              </a:spcBef>
              <a:spcAft>
                <a:spcPts val="0"/>
              </a:spcAft>
              <a:buClr>
                <a:schemeClr val="lt1"/>
              </a:buClr>
              <a:buSzPts val="1400"/>
              <a:buFont typeface="Noto Sans Symbols"/>
              <a:buChar char="⮚"/>
            </a:pPr>
            <a:r>
              <a:rPr lang="en-ID" sz="1400">
                <a:solidFill>
                  <a:schemeClr val="lt1"/>
                </a:solidFill>
                <a:latin typeface="Calibri"/>
                <a:ea typeface="Calibri"/>
                <a:cs typeface="Calibri"/>
                <a:sym typeface="Calibri"/>
              </a:rPr>
              <a:t>Menggambarkan kepemimpinan, kekuatan, dan keberanian.</a:t>
            </a:r>
            <a:endParaRPr/>
          </a:p>
          <a:p>
            <a:pPr indent="-285750" lvl="0" marL="285750" marR="0" rtl="0" algn="l">
              <a:spcBef>
                <a:spcPts val="0"/>
              </a:spcBef>
              <a:spcAft>
                <a:spcPts val="0"/>
              </a:spcAft>
              <a:buClr>
                <a:schemeClr val="lt1"/>
              </a:buClr>
              <a:buSzPts val="1400"/>
              <a:buFont typeface="Noto Sans Symbols"/>
              <a:buChar char="⮚"/>
            </a:pPr>
            <a:r>
              <a:rPr lang="en-ID" sz="1400">
                <a:solidFill>
                  <a:schemeClr val="lt1"/>
                </a:solidFill>
                <a:latin typeface="Calibri"/>
                <a:ea typeface="Calibri"/>
                <a:cs typeface="Calibri"/>
                <a:sym typeface="Calibri"/>
              </a:rPr>
              <a:t>Mencerminkan komitmen terhadap kualitas dan integritas.</a:t>
            </a:r>
            <a:endParaRPr/>
          </a:p>
        </p:txBody>
      </p:sp>
      <p:pic>
        <p:nvPicPr>
          <p:cNvPr id="1281" name="Google Shape;1281;p29"/>
          <p:cNvPicPr preferRelativeResize="0"/>
          <p:nvPr/>
        </p:nvPicPr>
        <p:blipFill rotWithShape="1">
          <a:blip r:embed="rId7">
            <a:alphaModFix/>
          </a:blip>
          <a:srcRect b="0" l="0" r="0" t="0"/>
          <a:stretch/>
        </p:blipFill>
        <p:spPr>
          <a:xfrm>
            <a:off x="304800" y="1413982"/>
            <a:ext cx="3435902" cy="3435902"/>
          </a:xfrm>
          <a:prstGeom prst="rect">
            <a:avLst/>
          </a:prstGeom>
          <a:noFill/>
          <a:ln>
            <a:noFill/>
          </a:ln>
        </p:spPr>
      </p:pic>
      <p:sp>
        <p:nvSpPr>
          <p:cNvPr id="1282" name="Google Shape;1282;p29"/>
          <p:cNvSpPr txBox="1"/>
          <p:nvPr/>
        </p:nvSpPr>
        <p:spPr>
          <a:xfrm>
            <a:off x="3840749" y="1135773"/>
            <a:ext cx="718110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1400">
                <a:solidFill>
                  <a:schemeClr val="lt1"/>
                </a:solidFill>
                <a:latin typeface="Calibri"/>
                <a:ea typeface="Calibri"/>
                <a:cs typeface="Calibri"/>
                <a:sym typeface="Calibri"/>
              </a:rPr>
              <a:t>Tiga Bintang</a:t>
            </a:r>
            <a:endParaRPr/>
          </a:p>
          <a:p>
            <a:pPr indent="-285750" lvl="0" marL="285750" marR="0" rtl="0" algn="just">
              <a:spcBef>
                <a:spcPts val="0"/>
              </a:spcBef>
              <a:spcAft>
                <a:spcPts val="0"/>
              </a:spcAft>
              <a:buClr>
                <a:schemeClr val="lt1"/>
              </a:buClr>
              <a:buSzPts val="1400"/>
              <a:buFont typeface="Noto Sans Symbols"/>
              <a:buChar char="⮚"/>
            </a:pPr>
            <a:r>
              <a:rPr b="1" lang="en-ID" sz="1400">
                <a:solidFill>
                  <a:schemeClr val="lt1"/>
                </a:solidFill>
                <a:latin typeface="Calibri"/>
                <a:ea typeface="Calibri"/>
                <a:cs typeface="Calibri"/>
                <a:sym typeface="Calibri"/>
              </a:rPr>
              <a:t>Tiga bintang</a:t>
            </a:r>
            <a:r>
              <a:rPr lang="en-ID" sz="1400">
                <a:solidFill>
                  <a:schemeClr val="lt1"/>
                </a:solidFill>
                <a:latin typeface="Calibri"/>
                <a:ea typeface="Calibri"/>
                <a:cs typeface="Calibri"/>
                <a:sym typeface="Calibri"/>
              </a:rPr>
              <a:t> melambangkan </a:t>
            </a:r>
            <a:r>
              <a:rPr b="1" lang="en-ID" sz="1400">
                <a:solidFill>
                  <a:schemeClr val="lt1"/>
                </a:solidFill>
                <a:latin typeface="Calibri"/>
                <a:ea typeface="Calibri"/>
                <a:cs typeface="Calibri"/>
                <a:sym typeface="Calibri"/>
              </a:rPr>
              <a:t>Tribrata</a:t>
            </a:r>
            <a:r>
              <a:rPr lang="en-ID" sz="1400">
                <a:solidFill>
                  <a:schemeClr val="lt1"/>
                </a:solidFill>
                <a:latin typeface="Calibri"/>
                <a:ea typeface="Calibri"/>
                <a:cs typeface="Calibri"/>
                <a:sym typeface="Calibri"/>
              </a:rPr>
              <a:t>, yang merupakan pedoman hidup anggota Polri. Tribrata merupakan tiga nilai dasar yang harus dipegang teguh oleh setiap anggota Polri</a:t>
            </a:r>
            <a:endParaRPr sz="1400">
              <a:solidFill>
                <a:schemeClr val="lt1"/>
              </a:solidFill>
              <a:latin typeface="Calibri"/>
              <a:ea typeface="Calibri"/>
              <a:cs typeface="Calibri"/>
              <a:sym typeface="Calibri"/>
            </a:endParaRPr>
          </a:p>
        </p:txBody>
      </p:sp>
      <p:sp>
        <p:nvSpPr>
          <p:cNvPr id="1283" name="Google Shape;1283;p29"/>
          <p:cNvSpPr txBox="1"/>
          <p:nvPr/>
        </p:nvSpPr>
        <p:spPr>
          <a:xfrm>
            <a:off x="3827779" y="1930317"/>
            <a:ext cx="7854727" cy="73866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ID" sz="1400">
                <a:solidFill>
                  <a:schemeClr val="lt1"/>
                </a:solidFill>
                <a:latin typeface="Calibri"/>
                <a:ea typeface="Calibri"/>
                <a:cs typeface="Calibri"/>
                <a:sym typeface="Calibri"/>
              </a:rPr>
              <a:t>Perisai</a:t>
            </a:r>
            <a:endParaRPr b="1" sz="1400">
              <a:solidFill>
                <a:schemeClr val="lt1"/>
              </a:solidFill>
              <a:latin typeface="Calibri"/>
              <a:ea typeface="Calibri"/>
              <a:cs typeface="Calibri"/>
              <a:sym typeface="Calibri"/>
            </a:endParaRPr>
          </a:p>
          <a:p>
            <a:pPr indent="-285750" lvl="0" marL="285750" marR="0" rtl="0" algn="just">
              <a:spcBef>
                <a:spcPts val="0"/>
              </a:spcBef>
              <a:spcAft>
                <a:spcPts val="0"/>
              </a:spcAft>
              <a:buClr>
                <a:schemeClr val="lt1"/>
              </a:buClr>
              <a:buSzPts val="1400"/>
              <a:buFont typeface="Noto Sans Symbols"/>
              <a:buChar char="⮚"/>
            </a:pPr>
            <a:r>
              <a:rPr b="1" lang="en-ID" sz="1400">
                <a:solidFill>
                  <a:schemeClr val="lt1"/>
                </a:solidFill>
                <a:latin typeface="Calibri"/>
                <a:ea typeface="Calibri"/>
                <a:cs typeface="Calibri"/>
                <a:sym typeface="Calibri"/>
              </a:rPr>
              <a:t>Perisai</a:t>
            </a:r>
            <a:r>
              <a:rPr lang="en-ID" sz="1400">
                <a:solidFill>
                  <a:schemeClr val="lt1"/>
                </a:solidFill>
                <a:latin typeface="Calibri"/>
                <a:ea typeface="Calibri"/>
                <a:cs typeface="Calibri"/>
                <a:sym typeface="Calibri"/>
              </a:rPr>
              <a:t> melambangkan </a:t>
            </a:r>
            <a:r>
              <a:rPr b="1" lang="en-ID" sz="1400">
                <a:solidFill>
                  <a:schemeClr val="lt1"/>
                </a:solidFill>
                <a:latin typeface="Calibri"/>
                <a:ea typeface="Calibri"/>
                <a:cs typeface="Calibri"/>
                <a:sym typeface="Calibri"/>
              </a:rPr>
              <a:t>perlindungan</a:t>
            </a:r>
            <a:r>
              <a:rPr lang="en-ID" sz="1400">
                <a:solidFill>
                  <a:schemeClr val="lt1"/>
                </a:solidFill>
                <a:latin typeface="Calibri"/>
                <a:ea typeface="Calibri"/>
                <a:cs typeface="Calibri"/>
                <a:sym typeface="Calibri"/>
              </a:rPr>
              <a:t> dan </a:t>
            </a:r>
            <a:r>
              <a:rPr b="1" lang="en-ID" sz="1400">
                <a:solidFill>
                  <a:schemeClr val="lt1"/>
                </a:solidFill>
                <a:latin typeface="Calibri"/>
                <a:ea typeface="Calibri"/>
                <a:cs typeface="Calibri"/>
                <a:sym typeface="Calibri"/>
              </a:rPr>
              <a:t>keamanan</a:t>
            </a:r>
            <a:r>
              <a:rPr lang="en-ID" sz="1400">
                <a:solidFill>
                  <a:schemeClr val="lt1"/>
                </a:solidFill>
                <a:latin typeface="Calibri"/>
                <a:ea typeface="Calibri"/>
                <a:cs typeface="Calibri"/>
                <a:sym typeface="Calibri"/>
              </a:rPr>
              <a:t> yang diberikan oleh Polri kepada masyarakat. Perisai ini menunjukkan bahwa Polri berperan sebagai pelindung masyarakat</a:t>
            </a:r>
            <a:endParaRPr sz="1400">
              <a:solidFill>
                <a:schemeClr val="lt1"/>
              </a:solidFill>
              <a:latin typeface="Calibri"/>
              <a:ea typeface="Calibri"/>
              <a:cs typeface="Calibri"/>
              <a:sym typeface="Calibri"/>
            </a:endParaRPr>
          </a:p>
        </p:txBody>
      </p:sp>
      <p:sp>
        <p:nvSpPr>
          <p:cNvPr id="1284" name="Google Shape;1284;p29"/>
          <p:cNvSpPr txBox="1"/>
          <p:nvPr/>
        </p:nvSpPr>
        <p:spPr>
          <a:xfrm>
            <a:off x="3827779" y="3976974"/>
            <a:ext cx="8001000"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1400">
                <a:solidFill>
                  <a:schemeClr val="lt1"/>
                </a:solidFill>
                <a:latin typeface="Calibri"/>
                <a:ea typeface="Calibri"/>
                <a:cs typeface="Calibri"/>
                <a:sym typeface="Calibri"/>
              </a:rPr>
              <a:t>Warna Logo</a:t>
            </a:r>
            <a:endParaRPr/>
          </a:p>
          <a:p>
            <a:pPr indent="-285750" lvl="0" marL="285750" marR="0" rtl="0" algn="just">
              <a:spcBef>
                <a:spcPts val="0"/>
              </a:spcBef>
              <a:spcAft>
                <a:spcPts val="0"/>
              </a:spcAft>
              <a:buClr>
                <a:schemeClr val="lt1"/>
              </a:buClr>
              <a:buSzPts val="1400"/>
              <a:buFont typeface="Noto Sans Symbols"/>
              <a:buChar char="⮚"/>
            </a:pPr>
            <a:r>
              <a:rPr b="1" lang="en-ID" sz="1400">
                <a:solidFill>
                  <a:schemeClr val="lt1"/>
                </a:solidFill>
                <a:latin typeface="Calibri"/>
                <a:ea typeface="Calibri"/>
                <a:cs typeface="Calibri"/>
                <a:sym typeface="Calibri"/>
              </a:rPr>
              <a:t>Biru Navy dan Merah :</a:t>
            </a:r>
            <a:r>
              <a:rPr lang="en-ID" sz="1400">
                <a:solidFill>
                  <a:schemeClr val="lt1"/>
                </a:solidFill>
                <a:latin typeface="Calibri"/>
                <a:ea typeface="Calibri"/>
                <a:cs typeface="Calibri"/>
                <a:sym typeface="Calibri"/>
              </a:rPr>
              <a:t> Melambangkan kekuatan, keberanian, profesionalisme dan kepercayaan dalam menjalankan tugas.</a:t>
            </a:r>
            <a:endParaRPr/>
          </a:p>
          <a:p>
            <a:pPr indent="-285750" lvl="0" marL="285750" marR="0" rtl="0" algn="just">
              <a:spcBef>
                <a:spcPts val="0"/>
              </a:spcBef>
              <a:spcAft>
                <a:spcPts val="0"/>
              </a:spcAft>
              <a:buClr>
                <a:schemeClr val="lt1"/>
              </a:buClr>
              <a:buSzPts val="1400"/>
              <a:buFont typeface="Noto Sans Symbols"/>
              <a:buChar char="⮚"/>
            </a:pPr>
            <a:r>
              <a:rPr b="1" lang="en-ID" sz="1400">
                <a:solidFill>
                  <a:schemeClr val="lt1"/>
                </a:solidFill>
                <a:latin typeface="Calibri"/>
                <a:ea typeface="Calibri"/>
                <a:cs typeface="Calibri"/>
                <a:sym typeface="Calibri"/>
              </a:rPr>
              <a:t>Emas:</a:t>
            </a:r>
            <a:r>
              <a:rPr lang="en-ID" sz="1400">
                <a:solidFill>
                  <a:schemeClr val="lt1"/>
                </a:solidFill>
                <a:latin typeface="Calibri"/>
                <a:ea typeface="Calibri"/>
                <a:cs typeface="Calibri"/>
                <a:sym typeface="Calibri"/>
              </a:rPr>
              <a:t> Melambangkan kejayaan, kemuliaan, dan integritas. Emas juga menunjukkan dedikasi Polri untuk menjaga keamanan dan melindungi masyarakat dengan sepenuh hati.</a:t>
            </a:r>
            <a:endParaRPr/>
          </a:p>
          <a:p>
            <a:pPr indent="-285750" lvl="0" marL="285750" marR="0" rtl="0" algn="just">
              <a:spcBef>
                <a:spcPts val="0"/>
              </a:spcBef>
              <a:spcAft>
                <a:spcPts val="0"/>
              </a:spcAft>
              <a:buClr>
                <a:schemeClr val="lt1"/>
              </a:buClr>
              <a:buSzPts val="1400"/>
              <a:buFont typeface="Noto Sans Symbols"/>
              <a:buChar char="⮚"/>
            </a:pPr>
            <a:r>
              <a:rPr b="1" lang="en-ID" sz="1400">
                <a:solidFill>
                  <a:schemeClr val="lt1"/>
                </a:solidFill>
                <a:latin typeface="Calibri"/>
                <a:ea typeface="Calibri"/>
                <a:cs typeface="Calibri"/>
                <a:sym typeface="Calibri"/>
              </a:rPr>
              <a:t>Merah dan Putih:</a:t>
            </a:r>
            <a:r>
              <a:rPr lang="en-ID" sz="1400">
                <a:solidFill>
                  <a:schemeClr val="lt1"/>
                </a:solidFill>
                <a:latin typeface="Calibri"/>
                <a:ea typeface="Calibri"/>
                <a:cs typeface="Calibri"/>
                <a:sym typeface="Calibri"/>
              </a:rPr>
              <a:t> Mewakili warna bendera Indonesia, yang menunjukkan bahwa Polri berdiri sebagai garda terdepan dalam menjaga kedaulatan dan keutuhan NKRI.</a:t>
            </a:r>
            <a:endParaRPr/>
          </a:p>
        </p:txBody>
      </p:sp>
      <p:sp>
        <p:nvSpPr>
          <p:cNvPr id="1285" name="Google Shape;1285;p29"/>
          <p:cNvSpPr txBox="1"/>
          <p:nvPr/>
        </p:nvSpPr>
        <p:spPr>
          <a:xfrm>
            <a:off x="3844490" y="3397967"/>
            <a:ext cx="756201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D" sz="1400">
                <a:solidFill>
                  <a:schemeClr val="lt1"/>
                </a:solidFill>
                <a:latin typeface="Calibri"/>
                <a:ea typeface="Calibri"/>
                <a:cs typeface="Calibri"/>
                <a:sym typeface="Calibri"/>
              </a:rPr>
              <a:t>Buku</a:t>
            </a:r>
            <a:endParaRPr b="1" sz="1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1400"/>
              <a:buFont typeface="Noto Sans Symbols"/>
              <a:buChar char="⮚"/>
            </a:pPr>
            <a:r>
              <a:rPr b="1" lang="en-ID" sz="1400">
                <a:solidFill>
                  <a:schemeClr val="lt1"/>
                </a:solidFill>
                <a:latin typeface="Calibri"/>
                <a:ea typeface="Calibri"/>
                <a:cs typeface="Calibri"/>
                <a:sym typeface="Calibri"/>
              </a:rPr>
              <a:t>Buku</a:t>
            </a:r>
            <a:r>
              <a:rPr lang="en-ID" sz="1400">
                <a:solidFill>
                  <a:schemeClr val="lt1"/>
                </a:solidFill>
                <a:latin typeface="Calibri"/>
                <a:ea typeface="Calibri"/>
                <a:cs typeface="Calibri"/>
                <a:sym typeface="Calibri"/>
              </a:rPr>
              <a:t> melambangkan pengetahuan, pendidikan, kebijaksanaan, dan informasi.</a:t>
            </a:r>
            <a:endParaRPr/>
          </a:p>
        </p:txBody>
      </p:sp>
      <p:sp>
        <p:nvSpPr>
          <p:cNvPr id="1286" name="Google Shape;1286;p29"/>
          <p:cNvSpPr/>
          <p:nvPr/>
        </p:nvSpPr>
        <p:spPr>
          <a:xfrm>
            <a:off x="-4011" y="76200"/>
            <a:ext cx="9677400" cy="619760"/>
          </a:xfrm>
          <a:custGeom>
            <a:rect b="b" l="l" r="r" t="t"/>
            <a:pathLst>
              <a:path extrusionOk="0" h="619760" w="10426700">
                <a:moveTo>
                  <a:pt x="10426700" y="0"/>
                </a:moveTo>
                <a:lnTo>
                  <a:pt x="0" y="0"/>
                </a:lnTo>
                <a:lnTo>
                  <a:pt x="0" y="619760"/>
                </a:lnTo>
                <a:lnTo>
                  <a:pt x="10271760" y="619760"/>
                </a:lnTo>
                <a:lnTo>
                  <a:pt x="104267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7" name="Google Shape;1287;p29"/>
          <p:cNvSpPr txBox="1"/>
          <p:nvPr/>
        </p:nvSpPr>
        <p:spPr>
          <a:xfrm>
            <a:off x="685800" y="128991"/>
            <a:ext cx="8781415" cy="45212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2800">
                <a:solidFill>
                  <a:schemeClr val="lt1"/>
                </a:solidFill>
                <a:latin typeface="Arial Narrow"/>
                <a:ea typeface="Arial Narrow"/>
                <a:cs typeface="Arial Narrow"/>
                <a:sym typeface="Arial Narrow"/>
              </a:rPr>
              <a:t>BRAND PROPER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 name="Shape 80"/>
        <p:cNvGrpSpPr/>
        <p:nvPr/>
      </p:nvGrpSpPr>
      <p:grpSpPr>
        <a:xfrm>
          <a:off x="0" y="0"/>
          <a:ext cx="0" cy="0"/>
          <a:chOff x="0" y="0"/>
          <a:chExt cx="0" cy="0"/>
        </a:xfrm>
      </p:grpSpPr>
      <p:pic>
        <p:nvPicPr>
          <p:cNvPr id="81" name="Google Shape;81;p3"/>
          <p:cNvPicPr preferRelativeResize="0"/>
          <p:nvPr/>
        </p:nvPicPr>
        <p:blipFill rotWithShape="1">
          <a:blip r:embed="rId3">
            <a:alphaModFix/>
          </a:blip>
          <a:srcRect b="0" l="0" r="0" t="0"/>
          <a:stretch/>
        </p:blipFill>
        <p:spPr>
          <a:xfrm>
            <a:off x="10413856" y="0"/>
            <a:ext cx="1778143" cy="1454834"/>
          </a:xfrm>
          <a:prstGeom prst="rect">
            <a:avLst/>
          </a:prstGeom>
          <a:noFill/>
          <a:ln>
            <a:noFill/>
          </a:ln>
        </p:spPr>
      </p:pic>
      <p:pic>
        <p:nvPicPr>
          <p:cNvPr id="82" name="Google Shape;82;p3"/>
          <p:cNvPicPr preferRelativeResize="0"/>
          <p:nvPr/>
        </p:nvPicPr>
        <p:blipFill rotWithShape="1">
          <a:blip r:embed="rId4">
            <a:alphaModFix/>
          </a:blip>
          <a:srcRect b="0" l="0" r="0" t="0"/>
          <a:stretch/>
        </p:blipFill>
        <p:spPr>
          <a:xfrm>
            <a:off x="10574019" y="190500"/>
            <a:ext cx="1419859" cy="449579"/>
          </a:xfrm>
          <a:prstGeom prst="rect">
            <a:avLst/>
          </a:prstGeom>
          <a:noFill/>
          <a:ln>
            <a:noFill/>
          </a:ln>
        </p:spPr>
      </p:pic>
      <p:pic>
        <p:nvPicPr>
          <p:cNvPr id="83" name="Google Shape;83;p3"/>
          <p:cNvPicPr preferRelativeResize="0"/>
          <p:nvPr/>
        </p:nvPicPr>
        <p:blipFill rotWithShape="1">
          <a:blip r:embed="rId5">
            <a:alphaModFix/>
          </a:blip>
          <a:srcRect b="0" l="0" r="0" t="0"/>
          <a:stretch/>
        </p:blipFill>
        <p:spPr>
          <a:xfrm>
            <a:off x="0" y="1416599"/>
            <a:ext cx="12184380" cy="5439625"/>
          </a:xfrm>
          <a:prstGeom prst="rect">
            <a:avLst/>
          </a:prstGeom>
          <a:noFill/>
          <a:ln>
            <a:noFill/>
          </a:ln>
        </p:spPr>
      </p:pic>
      <p:pic>
        <p:nvPicPr>
          <p:cNvPr id="84" name="Google Shape;84;p3"/>
          <p:cNvPicPr preferRelativeResize="0"/>
          <p:nvPr/>
        </p:nvPicPr>
        <p:blipFill rotWithShape="1">
          <a:blip r:embed="rId6">
            <a:alphaModFix amt="85000"/>
          </a:blip>
          <a:srcRect b="0" l="0" r="0" t="0"/>
          <a:stretch/>
        </p:blipFill>
        <p:spPr>
          <a:xfrm>
            <a:off x="5068" y="1412285"/>
            <a:ext cx="12191999" cy="5443217"/>
          </a:xfrm>
          <a:prstGeom prst="rect">
            <a:avLst/>
          </a:prstGeom>
          <a:noFill/>
          <a:ln>
            <a:noFill/>
          </a:ln>
        </p:spPr>
      </p:pic>
      <p:sp>
        <p:nvSpPr>
          <p:cNvPr id="85" name="Google Shape;85;p3"/>
          <p:cNvSpPr txBox="1"/>
          <p:nvPr/>
        </p:nvSpPr>
        <p:spPr>
          <a:xfrm>
            <a:off x="1165542" y="3730561"/>
            <a:ext cx="2273300" cy="848994"/>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5400">
                <a:solidFill>
                  <a:srgbClr val="FFFFFF"/>
                </a:solidFill>
                <a:latin typeface="Libre Franklin Medium"/>
                <a:ea typeface="Libre Franklin Medium"/>
                <a:cs typeface="Libre Franklin Medium"/>
                <a:sym typeface="Libre Franklin Medium"/>
              </a:rPr>
              <a:t>MATERI</a:t>
            </a:r>
            <a:endParaRPr sz="5400">
              <a:solidFill>
                <a:schemeClr val="dk1"/>
              </a:solidFill>
              <a:latin typeface="Libre Franklin Medium"/>
              <a:ea typeface="Libre Franklin Medium"/>
              <a:cs typeface="Libre Franklin Medium"/>
              <a:sym typeface="Libre Franklin Medium"/>
            </a:endParaRPr>
          </a:p>
        </p:txBody>
      </p:sp>
      <p:grpSp>
        <p:nvGrpSpPr>
          <p:cNvPr id="86" name="Google Shape;86;p3"/>
          <p:cNvGrpSpPr/>
          <p:nvPr/>
        </p:nvGrpSpPr>
        <p:grpSpPr>
          <a:xfrm>
            <a:off x="1584960" y="1953260"/>
            <a:ext cx="1450340" cy="2824479"/>
            <a:chOff x="1584960" y="1953260"/>
            <a:chExt cx="1450340" cy="2824479"/>
          </a:xfrm>
        </p:grpSpPr>
        <p:sp>
          <p:nvSpPr>
            <p:cNvPr id="87" name="Google Shape;87;p3"/>
            <p:cNvSpPr/>
            <p:nvPr/>
          </p:nvSpPr>
          <p:spPr>
            <a:xfrm>
              <a:off x="2156460" y="4777739"/>
              <a:ext cx="307975" cy="0"/>
            </a:xfrm>
            <a:custGeom>
              <a:rect b="b" l="l" r="r" t="t"/>
              <a:pathLst>
                <a:path extrusionOk="0" h="120000" w="307975">
                  <a:moveTo>
                    <a:pt x="0" y="0"/>
                  </a:moveTo>
                  <a:lnTo>
                    <a:pt x="307466" y="0"/>
                  </a:lnTo>
                </a:path>
              </a:pathLst>
            </a:custGeom>
            <a:noFill/>
            <a:ln cap="flat" cmpd="sng" w="45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8" name="Google Shape;88;p3"/>
            <p:cNvPicPr preferRelativeResize="0"/>
            <p:nvPr/>
          </p:nvPicPr>
          <p:blipFill rotWithShape="1">
            <a:blip r:embed="rId7">
              <a:alphaModFix/>
            </a:blip>
            <a:srcRect b="0" l="0" r="0" t="0"/>
            <a:stretch/>
          </p:blipFill>
          <p:spPr>
            <a:xfrm>
              <a:off x="1584960" y="1953260"/>
              <a:ext cx="1450340" cy="1452880"/>
            </a:xfrm>
            <a:prstGeom prst="rect">
              <a:avLst/>
            </a:prstGeom>
            <a:noFill/>
            <a:ln>
              <a:noFill/>
            </a:ln>
          </p:spPr>
        </p:pic>
      </p:grpSp>
      <p:sp>
        <p:nvSpPr>
          <p:cNvPr id="89" name="Google Shape;89;p3"/>
          <p:cNvSpPr txBox="1"/>
          <p:nvPr/>
        </p:nvSpPr>
        <p:spPr>
          <a:xfrm>
            <a:off x="5515609" y="2608127"/>
            <a:ext cx="5738114" cy="443711"/>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2800">
                <a:solidFill>
                  <a:srgbClr val="FFFFFF"/>
                </a:solidFill>
                <a:latin typeface="Libre Franklin Medium"/>
                <a:ea typeface="Libre Franklin Medium"/>
                <a:cs typeface="Libre Franklin Medium"/>
                <a:sym typeface="Libre Franklin Medium"/>
              </a:rPr>
              <a:t>VISI DAN MISI SPN POLDA JATIM</a:t>
            </a:r>
            <a:endParaRPr sz="2800">
              <a:solidFill>
                <a:schemeClr val="dk1"/>
              </a:solidFill>
              <a:latin typeface="Libre Franklin Medium"/>
              <a:ea typeface="Libre Franklin Medium"/>
              <a:cs typeface="Libre Franklin Medium"/>
              <a:sym typeface="Libre Franklin Medium"/>
            </a:endParaRPr>
          </a:p>
        </p:txBody>
      </p:sp>
      <p:sp>
        <p:nvSpPr>
          <p:cNvPr id="90" name="Google Shape;90;p3"/>
          <p:cNvSpPr txBox="1"/>
          <p:nvPr/>
        </p:nvSpPr>
        <p:spPr>
          <a:xfrm>
            <a:off x="5508625" y="3608704"/>
            <a:ext cx="6678294" cy="443711"/>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800">
                <a:solidFill>
                  <a:srgbClr val="FFFFFF"/>
                </a:solidFill>
                <a:latin typeface="Calibri"/>
                <a:ea typeface="Calibri"/>
                <a:cs typeface="Calibri"/>
                <a:sym typeface="Calibri"/>
              </a:rPr>
              <a:t>TAHAPAN DAN TUJUAN PROYEK PERUBAHAN</a:t>
            </a:r>
            <a:endParaRPr sz="2800">
              <a:solidFill>
                <a:schemeClr val="dk1"/>
              </a:solidFill>
              <a:latin typeface="Calibri"/>
              <a:ea typeface="Calibri"/>
              <a:cs typeface="Calibri"/>
              <a:sym typeface="Calibri"/>
            </a:endParaRPr>
          </a:p>
        </p:txBody>
      </p:sp>
      <p:grpSp>
        <p:nvGrpSpPr>
          <p:cNvPr id="91" name="Google Shape;91;p3"/>
          <p:cNvGrpSpPr/>
          <p:nvPr/>
        </p:nvGrpSpPr>
        <p:grpSpPr>
          <a:xfrm>
            <a:off x="4180840" y="2019300"/>
            <a:ext cx="8011159" cy="4703356"/>
            <a:chOff x="4180840" y="2019300"/>
            <a:chExt cx="8011159" cy="4703356"/>
          </a:xfrm>
        </p:grpSpPr>
        <p:pic>
          <p:nvPicPr>
            <p:cNvPr id="92" name="Google Shape;92;p3"/>
            <p:cNvPicPr preferRelativeResize="0"/>
            <p:nvPr/>
          </p:nvPicPr>
          <p:blipFill rotWithShape="1">
            <a:blip r:embed="rId8">
              <a:alphaModFix/>
            </a:blip>
            <a:srcRect b="0" l="0" r="0" t="0"/>
            <a:stretch/>
          </p:blipFill>
          <p:spPr>
            <a:xfrm>
              <a:off x="4185920" y="2019300"/>
              <a:ext cx="1609598" cy="1609598"/>
            </a:xfrm>
            <a:prstGeom prst="rect">
              <a:avLst/>
            </a:prstGeom>
            <a:noFill/>
            <a:ln>
              <a:noFill/>
            </a:ln>
          </p:spPr>
        </p:pic>
        <p:sp>
          <p:nvSpPr>
            <p:cNvPr id="93" name="Google Shape;93;p3"/>
            <p:cNvSpPr/>
            <p:nvPr/>
          </p:nvSpPr>
          <p:spPr>
            <a:xfrm>
              <a:off x="4605020" y="2438400"/>
              <a:ext cx="734060" cy="734060"/>
            </a:xfrm>
            <a:custGeom>
              <a:rect b="b" l="l" r="r" t="t"/>
              <a:pathLst>
                <a:path extrusionOk="0" h="734060" w="734060">
                  <a:moveTo>
                    <a:pt x="367029" y="0"/>
                  </a:moveTo>
                  <a:lnTo>
                    <a:pt x="320993" y="2859"/>
                  </a:lnTo>
                  <a:lnTo>
                    <a:pt x="276661" y="11210"/>
                  </a:lnTo>
                  <a:lnTo>
                    <a:pt x="234380" y="24706"/>
                  </a:lnTo>
                  <a:lnTo>
                    <a:pt x="194493" y="43005"/>
                  </a:lnTo>
                  <a:lnTo>
                    <a:pt x="157343" y="65763"/>
                  </a:lnTo>
                  <a:lnTo>
                    <a:pt x="123276" y="92634"/>
                  </a:lnTo>
                  <a:lnTo>
                    <a:pt x="92634" y="123276"/>
                  </a:lnTo>
                  <a:lnTo>
                    <a:pt x="65763" y="157343"/>
                  </a:lnTo>
                  <a:lnTo>
                    <a:pt x="43005" y="194493"/>
                  </a:lnTo>
                  <a:lnTo>
                    <a:pt x="24706" y="234380"/>
                  </a:lnTo>
                  <a:lnTo>
                    <a:pt x="11210" y="276661"/>
                  </a:lnTo>
                  <a:lnTo>
                    <a:pt x="2859" y="320993"/>
                  </a:lnTo>
                  <a:lnTo>
                    <a:pt x="0" y="367029"/>
                  </a:lnTo>
                  <a:lnTo>
                    <a:pt x="2859" y="413066"/>
                  </a:lnTo>
                  <a:lnTo>
                    <a:pt x="11210" y="457398"/>
                  </a:lnTo>
                  <a:lnTo>
                    <a:pt x="24706" y="499679"/>
                  </a:lnTo>
                  <a:lnTo>
                    <a:pt x="43005" y="539566"/>
                  </a:lnTo>
                  <a:lnTo>
                    <a:pt x="65763" y="576716"/>
                  </a:lnTo>
                  <a:lnTo>
                    <a:pt x="92634" y="610783"/>
                  </a:lnTo>
                  <a:lnTo>
                    <a:pt x="123276" y="641425"/>
                  </a:lnTo>
                  <a:lnTo>
                    <a:pt x="157343" y="668296"/>
                  </a:lnTo>
                  <a:lnTo>
                    <a:pt x="194493" y="691054"/>
                  </a:lnTo>
                  <a:lnTo>
                    <a:pt x="234380" y="709353"/>
                  </a:lnTo>
                  <a:lnTo>
                    <a:pt x="276661" y="722849"/>
                  </a:lnTo>
                  <a:lnTo>
                    <a:pt x="320993" y="731200"/>
                  </a:lnTo>
                  <a:lnTo>
                    <a:pt x="367029" y="734060"/>
                  </a:lnTo>
                  <a:lnTo>
                    <a:pt x="413066" y="731200"/>
                  </a:lnTo>
                  <a:lnTo>
                    <a:pt x="457398" y="722849"/>
                  </a:lnTo>
                  <a:lnTo>
                    <a:pt x="499679" y="709353"/>
                  </a:lnTo>
                  <a:lnTo>
                    <a:pt x="539566" y="691054"/>
                  </a:lnTo>
                  <a:lnTo>
                    <a:pt x="576716" y="668296"/>
                  </a:lnTo>
                  <a:lnTo>
                    <a:pt x="610783" y="641425"/>
                  </a:lnTo>
                  <a:lnTo>
                    <a:pt x="641425" y="610783"/>
                  </a:lnTo>
                  <a:lnTo>
                    <a:pt x="668296" y="576716"/>
                  </a:lnTo>
                  <a:lnTo>
                    <a:pt x="691054" y="539566"/>
                  </a:lnTo>
                  <a:lnTo>
                    <a:pt x="709353" y="499679"/>
                  </a:lnTo>
                  <a:lnTo>
                    <a:pt x="722849" y="457398"/>
                  </a:lnTo>
                  <a:lnTo>
                    <a:pt x="731200" y="413066"/>
                  </a:lnTo>
                  <a:lnTo>
                    <a:pt x="734059" y="367029"/>
                  </a:lnTo>
                  <a:lnTo>
                    <a:pt x="731200" y="320993"/>
                  </a:lnTo>
                  <a:lnTo>
                    <a:pt x="722849" y="276661"/>
                  </a:lnTo>
                  <a:lnTo>
                    <a:pt x="709353" y="234380"/>
                  </a:lnTo>
                  <a:lnTo>
                    <a:pt x="691054" y="194493"/>
                  </a:lnTo>
                  <a:lnTo>
                    <a:pt x="668296" y="157343"/>
                  </a:lnTo>
                  <a:lnTo>
                    <a:pt x="641425" y="123276"/>
                  </a:lnTo>
                  <a:lnTo>
                    <a:pt x="610783" y="92634"/>
                  </a:lnTo>
                  <a:lnTo>
                    <a:pt x="576716" y="65763"/>
                  </a:lnTo>
                  <a:lnTo>
                    <a:pt x="539566" y="43005"/>
                  </a:lnTo>
                  <a:lnTo>
                    <a:pt x="499679" y="24706"/>
                  </a:lnTo>
                  <a:lnTo>
                    <a:pt x="457398" y="11210"/>
                  </a:lnTo>
                  <a:lnTo>
                    <a:pt x="413066" y="2859"/>
                  </a:lnTo>
                  <a:lnTo>
                    <a:pt x="367029" y="0"/>
                  </a:lnTo>
                  <a:close/>
                </a:path>
              </a:pathLst>
            </a:custGeom>
            <a:solidFill>
              <a:srgbClr val="FFFFFF">
                <a:alpha val="5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4" name="Google Shape;94;p3"/>
            <p:cNvPicPr preferRelativeResize="0"/>
            <p:nvPr/>
          </p:nvPicPr>
          <p:blipFill rotWithShape="1">
            <a:blip r:embed="rId9">
              <a:alphaModFix/>
            </a:blip>
            <a:srcRect b="0" l="0" r="0" t="0"/>
            <a:stretch/>
          </p:blipFill>
          <p:spPr>
            <a:xfrm>
              <a:off x="4295140" y="2136139"/>
              <a:ext cx="1373632" cy="1373631"/>
            </a:xfrm>
            <a:prstGeom prst="rect">
              <a:avLst/>
            </a:prstGeom>
            <a:noFill/>
            <a:ln>
              <a:noFill/>
            </a:ln>
          </p:spPr>
        </p:pic>
        <p:pic>
          <p:nvPicPr>
            <p:cNvPr id="95" name="Google Shape;95;p3"/>
            <p:cNvPicPr preferRelativeResize="0"/>
            <p:nvPr/>
          </p:nvPicPr>
          <p:blipFill rotWithShape="1">
            <a:blip r:embed="rId10">
              <a:alphaModFix/>
            </a:blip>
            <a:srcRect b="0" l="0" r="0" t="0"/>
            <a:stretch/>
          </p:blipFill>
          <p:spPr>
            <a:xfrm>
              <a:off x="4714240" y="2555240"/>
              <a:ext cx="497839" cy="497839"/>
            </a:xfrm>
            <a:prstGeom prst="rect">
              <a:avLst/>
            </a:prstGeom>
            <a:noFill/>
            <a:ln>
              <a:noFill/>
            </a:ln>
          </p:spPr>
        </p:pic>
        <p:pic>
          <p:nvPicPr>
            <p:cNvPr id="96" name="Google Shape;96;p3"/>
            <p:cNvPicPr preferRelativeResize="0"/>
            <p:nvPr/>
          </p:nvPicPr>
          <p:blipFill rotWithShape="1">
            <a:blip r:embed="rId8">
              <a:alphaModFix/>
            </a:blip>
            <a:srcRect b="0" l="0" r="0" t="0"/>
            <a:stretch/>
          </p:blipFill>
          <p:spPr>
            <a:xfrm>
              <a:off x="4183380" y="3063239"/>
              <a:ext cx="1609598" cy="1609598"/>
            </a:xfrm>
            <a:prstGeom prst="rect">
              <a:avLst/>
            </a:prstGeom>
            <a:noFill/>
            <a:ln>
              <a:noFill/>
            </a:ln>
          </p:spPr>
        </p:pic>
        <p:sp>
          <p:nvSpPr>
            <p:cNvPr id="97" name="Google Shape;97;p3"/>
            <p:cNvSpPr/>
            <p:nvPr/>
          </p:nvSpPr>
          <p:spPr>
            <a:xfrm>
              <a:off x="4602480" y="3482339"/>
              <a:ext cx="734060" cy="734060"/>
            </a:xfrm>
            <a:custGeom>
              <a:rect b="b" l="l" r="r" t="t"/>
              <a:pathLst>
                <a:path extrusionOk="0" h="734060" w="734060">
                  <a:moveTo>
                    <a:pt x="367030" y="0"/>
                  </a:moveTo>
                  <a:lnTo>
                    <a:pt x="320993" y="2859"/>
                  </a:lnTo>
                  <a:lnTo>
                    <a:pt x="276661" y="11210"/>
                  </a:lnTo>
                  <a:lnTo>
                    <a:pt x="234380" y="24706"/>
                  </a:lnTo>
                  <a:lnTo>
                    <a:pt x="194493" y="43005"/>
                  </a:lnTo>
                  <a:lnTo>
                    <a:pt x="157343" y="65763"/>
                  </a:lnTo>
                  <a:lnTo>
                    <a:pt x="123276" y="92634"/>
                  </a:lnTo>
                  <a:lnTo>
                    <a:pt x="92634" y="123276"/>
                  </a:lnTo>
                  <a:lnTo>
                    <a:pt x="65763" y="157343"/>
                  </a:lnTo>
                  <a:lnTo>
                    <a:pt x="43005" y="194493"/>
                  </a:lnTo>
                  <a:lnTo>
                    <a:pt x="24706" y="234380"/>
                  </a:lnTo>
                  <a:lnTo>
                    <a:pt x="11210" y="276661"/>
                  </a:lnTo>
                  <a:lnTo>
                    <a:pt x="2859" y="320993"/>
                  </a:lnTo>
                  <a:lnTo>
                    <a:pt x="0" y="367030"/>
                  </a:lnTo>
                  <a:lnTo>
                    <a:pt x="2859" y="413066"/>
                  </a:lnTo>
                  <a:lnTo>
                    <a:pt x="11210" y="457398"/>
                  </a:lnTo>
                  <a:lnTo>
                    <a:pt x="24706" y="499679"/>
                  </a:lnTo>
                  <a:lnTo>
                    <a:pt x="43005" y="539566"/>
                  </a:lnTo>
                  <a:lnTo>
                    <a:pt x="65763" y="576716"/>
                  </a:lnTo>
                  <a:lnTo>
                    <a:pt x="92634" y="610783"/>
                  </a:lnTo>
                  <a:lnTo>
                    <a:pt x="123276" y="641425"/>
                  </a:lnTo>
                  <a:lnTo>
                    <a:pt x="157343" y="668296"/>
                  </a:lnTo>
                  <a:lnTo>
                    <a:pt x="194493" y="691054"/>
                  </a:lnTo>
                  <a:lnTo>
                    <a:pt x="234380" y="709353"/>
                  </a:lnTo>
                  <a:lnTo>
                    <a:pt x="276661" y="722849"/>
                  </a:lnTo>
                  <a:lnTo>
                    <a:pt x="320993" y="731200"/>
                  </a:lnTo>
                  <a:lnTo>
                    <a:pt x="367030" y="734060"/>
                  </a:lnTo>
                  <a:lnTo>
                    <a:pt x="413066" y="731200"/>
                  </a:lnTo>
                  <a:lnTo>
                    <a:pt x="457398" y="722849"/>
                  </a:lnTo>
                  <a:lnTo>
                    <a:pt x="499679" y="709353"/>
                  </a:lnTo>
                  <a:lnTo>
                    <a:pt x="539566" y="691054"/>
                  </a:lnTo>
                  <a:lnTo>
                    <a:pt x="576716" y="668296"/>
                  </a:lnTo>
                  <a:lnTo>
                    <a:pt x="610783" y="641425"/>
                  </a:lnTo>
                  <a:lnTo>
                    <a:pt x="641425" y="610783"/>
                  </a:lnTo>
                  <a:lnTo>
                    <a:pt x="668296" y="576716"/>
                  </a:lnTo>
                  <a:lnTo>
                    <a:pt x="691054" y="539566"/>
                  </a:lnTo>
                  <a:lnTo>
                    <a:pt x="709353" y="499679"/>
                  </a:lnTo>
                  <a:lnTo>
                    <a:pt x="722849" y="457398"/>
                  </a:lnTo>
                  <a:lnTo>
                    <a:pt x="731200" y="413066"/>
                  </a:lnTo>
                  <a:lnTo>
                    <a:pt x="734060" y="367030"/>
                  </a:lnTo>
                  <a:lnTo>
                    <a:pt x="731200" y="320993"/>
                  </a:lnTo>
                  <a:lnTo>
                    <a:pt x="722849" y="276661"/>
                  </a:lnTo>
                  <a:lnTo>
                    <a:pt x="709353" y="234380"/>
                  </a:lnTo>
                  <a:lnTo>
                    <a:pt x="691054" y="194493"/>
                  </a:lnTo>
                  <a:lnTo>
                    <a:pt x="668296" y="157343"/>
                  </a:lnTo>
                  <a:lnTo>
                    <a:pt x="641425" y="123276"/>
                  </a:lnTo>
                  <a:lnTo>
                    <a:pt x="610783" y="92634"/>
                  </a:lnTo>
                  <a:lnTo>
                    <a:pt x="576716" y="65763"/>
                  </a:lnTo>
                  <a:lnTo>
                    <a:pt x="539566" y="43005"/>
                  </a:lnTo>
                  <a:lnTo>
                    <a:pt x="499679" y="24706"/>
                  </a:lnTo>
                  <a:lnTo>
                    <a:pt x="457398" y="11210"/>
                  </a:lnTo>
                  <a:lnTo>
                    <a:pt x="413066" y="2859"/>
                  </a:lnTo>
                  <a:lnTo>
                    <a:pt x="367030" y="0"/>
                  </a:lnTo>
                  <a:close/>
                </a:path>
              </a:pathLst>
            </a:custGeom>
            <a:solidFill>
              <a:srgbClr val="FFFFFF">
                <a:alpha val="5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8" name="Google Shape;98;p3"/>
            <p:cNvPicPr preferRelativeResize="0"/>
            <p:nvPr/>
          </p:nvPicPr>
          <p:blipFill rotWithShape="1">
            <a:blip r:embed="rId9">
              <a:alphaModFix/>
            </a:blip>
            <a:srcRect b="0" l="0" r="0" t="0"/>
            <a:stretch/>
          </p:blipFill>
          <p:spPr>
            <a:xfrm>
              <a:off x="4292600" y="3180080"/>
              <a:ext cx="1373631" cy="1373632"/>
            </a:xfrm>
            <a:prstGeom prst="rect">
              <a:avLst/>
            </a:prstGeom>
            <a:noFill/>
            <a:ln>
              <a:noFill/>
            </a:ln>
          </p:spPr>
        </p:pic>
        <p:pic>
          <p:nvPicPr>
            <p:cNvPr id="99" name="Google Shape;99;p3"/>
            <p:cNvPicPr preferRelativeResize="0"/>
            <p:nvPr/>
          </p:nvPicPr>
          <p:blipFill rotWithShape="1">
            <a:blip r:embed="rId11">
              <a:alphaModFix/>
            </a:blip>
            <a:srcRect b="0" l="0" r="0" t="0"/>
            <a:stretch/>
          </p:blipFill>
          <p:spPr>
            <a:xfrm>
              <a:off x="4711700" y="3599180"/>
              <a:ext cx="497839" cy="497840"/>
            </a:xfrm>
            <a:prstGeom prst="rect">
              <a:avLst/>
            </a:prstGeom>
            <a:noFill/>
            <a:ln>
              <a:noFill/>
            </a:ln>
          </p:spPr>
        </p:pic>
        <p:pic>
          <p:nvPicPr>
            <p:cNvPr id="100" name="Google Shape;100;p3"/>
            <p:cNvPicPr preferRelativeResize="0"/>
            <p:nvPr/>
          </p:nvPicPr>
          <p:blipFill rotWithShape="1">
            <a:blip r:embed="rId8">
              <a:alphaModFix/>
            </a:blip>
            <a:srcRect b="0" l="0" r="0" t="0"/>
            <a:stretch/>
          </p:blipFill>
          <p:spPr>
            <a:xfrm>
              <a:off x="4180840" y="5113058"/>
              <a:ext cx="1609598" cy="1609598"/>
            </a:xfrm>
            <a:prstGeom prst="rect">
              <a:avLst/>
            </a:prstGeom>
            <a:noFill/>
            <a:ln>
              <a:noFill/>
            </a:ln>
          </p:spPr>
        </p:pic>
        <p:sp>
          <p:nvSpPr>
            <p:cNvPr id="101" name="Google Shape;101;p3"/>
            <p:cNvSpPr/>
            <p:nvPr/>
          </p:nvSpPr>
          <p:spPr>
            <a:xfrm>
              <a:off x="4599940" y="5532120"/>
              <a:ext cx="734060" cy="734060"/>
            </a:xfrm>
            <a:custGeom>
              <a:rect b="b" l="l" r="r" t="t"/>
              <a:pathLst>
                <a:path extrusionOk="0" h="734060" w="734060">
                  <a:moveTo>
                    <a:pt x="367030" y="0"/>
                  </a:moveTo>
                  <a:lnTo>
                    <a:pt x="320993" y="2859"/>
                  </a:lnTo>
                  <a:lnTo>
                    <a:pt x="276661" y="11209"/>
                  </a:lnTo>
                  <a:lnTo>
                    <a:pt x="234380" y="24705"/>
                  </a:lnTo>
                  <a:lnTo>
                    <a:pt x="194493" y="43003"/>
                  </a:lnTo>
                  <a:lnTo>
                    <a:pt x="157343" y="65759"/>
                  </a:lnTo>
                  <a:lnTo>
                    <a:pt x="123276" y="92630"/>
                  </a:lnTo>
                  <a:lnTo>
                    <a:pt x="92634" y="123270"/>
                  </a:lnTo>
                  <a:lnTo>
                    <a:pt x="65763" y="157338"/>
                  </a:lnTo>
                  <a:lnTo>
                    <a:pt x="43005" y="194487"/>
                  </a:lnTo>
                  <a:lnTo>
                    <a:pt x="24706" y="234375"/>
                  </a:lnTo>
                  <a:lnTo>
                    <a:pt x="11210" y="276657"/>
                  </a:lnTo>
                  <a:lnTo>
                    <a:pt x="2859" y="320990"/>
                  </a:lnTo>
                  <a:lnTo>
                    <a:pt x="0" y="367029"/>
                  </a:lnTo>
                  <a:lnTo>
                    <a:pt x="2859" y="413069"/>
                  </a:lnTo>
                  <a:lnTo>
                    <a:pt x="11210" y="457402"/>
                  </a:lnTo>
                  <a:lnTo>
                    <a:pt x="24706" y="499684"/>
                  </a:lnTo>
                  <a:lnTo>
                    <a:pt x="43005" y="539572"/>
                  </a:lnTo>
                  <a:lnTo>
                    <a:pt x="65763" y="576721"/>
                  </a:lnTo>
                  <a:lnTo>
                    <a:pt x="92634" y="610789"/>
                  </a:lnTo>
                  <a:lnTo>
                    <a:pt x="123276" y="641429"/>
                  </a:lnTo>
                  <a:lnTo>
                    <a:pt x="157343" y="668300"/>
                  </a:lnTo>
                  <a:lnTo>
                    <a:pt x="194493" y="691056"/>
                  </a:lnTo>
                  <a:lnTo>
                    <a:pt x="234380" y="709354"/>
                  </a:lnTo>
                  <a:lnTo>
                    <a:pt x="276661" y="722850"/>
                  </a:lnTo>
                  <a:lnTo>
                    <a:pt x="320993" y="731200"/>
                  </a:lnTo>
                  <a:lnTo>
                    <a:pt x="367030" y="734059"/>
                  </a:lnTo>
                  <a:lnTo>
                    <a:pt x="413066" y="731200"/>
                  </a:lnTo>
                  <a:lnTo>
                    <a:pt x="457398" y="722850"/>
                  </a:lnTo>
                  <a:lnTo>
                    <a:pt x="499679" y="709354"/>
                  </a:lnTo>
                  <a:lnTo>
                    <a:pt x="539566" y="691056"/>
                  </a:lnTo>
                  <a:lnTo>
                    <a:pt x="576716" y="668300"/>
                  </a:lnTo>
                  <a:lnTo>
                    <a:pt x="610783" y="641429"/>
                  </a:lnTo>
                  <a:lnTo>
                    <a:pt x="641425" y="610789"/>
                  </a:lnTo>
                  <a:lnTo>
                    <a:pt x="668296" y="576721"/>
                  </a:lnTo>
                  <a:lnTo>
                    <a:pt x="691054" y="539572"/>
                  </a:lnTo>
                  <a:lnTo>
                    <a:pt x="709353" y="499684"/>
                  </a:lnTo>
                  <a:lnTo>
                    <a:pt x="722849" y="457402"/>
                  </a:lnTo>
                  <a:lnTo>
                    <a:pt x="731200" y="413069"/>
                  </a:lnTo>
                  <a:lnTo>
                    <a:pt x="734060" y="367029"/>
                  </a:lnTo>
                  <a:lnTo>
                    <a:pt x="731200" y="320990"/>
                  </a:lnTo>
                  <a:lnTo>
                    <a:pt x="722849" y="276657"/>
                  </a:lnTo>
                  <a:lnTo>
                    <a:pt x="709353" y="234375"/>
                  </a:lnTo>
                  <a:lnTo>
                    <a:pt x="691054" y="194487"/>
                  </a:lnTo>
                  <a:lnTo>
                    <a:pt x="668296" y="157338"/>
                  </a:lnTo>
                  <a:lnTo>
                    <a:pt x="641425" y="123270"/>
                  </a:lnTo>
                  <a:lnTo>
                    <a:pt x="610783" y="92630"/>
                  </a:lnTo>
                  <a:lnTo>
                    <a:pt x="576716" y="65759"/>
                  </a:lnTo>
                  <a:lnTo>
                    <a:pt x="539566" y="43003"/>
                  </a:lnTo>
                  <a:lnTo>
                    <a:pt x="499679" y="24705"/>
                  </a:lnTo>
                  <a:lnTo>
                    <a:pt x="457398" y="11209"/>
                  </a:lnTo>
                  <a:lnTo>
                    <a:pt x="413066" y="2859"/>
                  </a:lnTo>
                  <a:lnTo>
                    <a:pt x="367030" y="0"/>
                  </a:lnTo>
                  <a:close/>
                </a:path>
              </a:pathLst>
            </a:custGeom>
            <a:solidFill>
              <a:srgbClr val="FFFFFF">
                <a:alpha val="5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2" name="Google Shape;102;p3"/>
            <p:cNvPicPr preferRelativeResize="0"/>
            <p:nvPr/>
          </p:nvPicPr>
          <p:blipFill rotWithShape="1">
            <a:blip r:embed="rId9">
              <a:alphaModFix/>
            </a:blip>
            <a:srcRect b="0" l="0" r="0" t="0"/>
            <a:stretch/>
          </p:blipFill>
          <p:spPr>
            <a:xfrm>
              <a:off x="4290060" y="5232374"/>
              <a:ext cx="1373632" cy="1373632"/>
            </a:xfrm>
            <a:prstGeom prst="rect">
              <a:avLst/>
            </a:prstGeom>
            <a:noFill/>
            <a:ln>
              <a:noFill/>
            </a:ln>
          </p:spPr>
        </p:pic>
        <p:pic>
          <p:nvPicPr>
            <p:cNvPr id="103" name="Google Shape;103;p3"/>
            <p:cNvPicPr preferRelativeResize="0"/>
            <p:nvPr/>
          </p:nvPicPr>
          <p:blipFill rotWithShape="1">
            <a:blip r:embed="rId12">
              <a:alphaModFix/>
            </a:blip>
            <a:srcRect b="0" l="0" r="0" t="0"/>
            <a:stretch/>
          </p:blipFill>
          <p:spPr>
            <a:xfrm>
              <a:off x="4709160" y="5651500"/>
              <a:ext cx="497839" cy="497840"/>
            </a:xfrm>
            <a:prstGeom prst="rect">
              <a:avLst/>
            </a:prstGeom>
            <a:noFill/>
            <a:ln>
              <a:noFill/>
            </a:ln>
          </p:spPr>
        </p:pic>
        <p:sp>
          <p:nvSpPr>
            <p:cNvPr id="104" name="Google Shape;104;p3"/>
            <p:cNvSpPr/>
            <p:nvPr/>
          </p:nvSpPr>
          <p:spPr>
            <a:xfrm>
              <a:off x="5520690" y="3149599"/>
              <a:ext cx="6671309" cy="3037840"/>
            </a:xfrm>
            <a:custGeom>
              <a:rect b="b" l="l" r="r" t="t"/>
              <a:pathLst>
                <a:path extrusionOk="0" h="3037840" w="6671309">
                  <a:moveTo>
                    <a:pt x="6671310" y="3030220"/>
                  </a:moveTo>
                  <a:lnTo>
                    <a:pt x="10160" y="3030220"/>
                  </a:lnTo>
                  <a:lnTo>
                    <a:pt x="10160" y="3037840"/>
                  </a:lnTo>
                  <a:lnTo>
                    <a:pt x="6671297" y="3037840"/>
                  </a:lnTo>
                  <a:lnTo>
                    <a:pt x="6671310" y="3030220"/>
                  </a:lnTo>
                  <a:close/>
                </a:path>
                <a:path extrusionOk="0" h="3037840" w="6671309">
                  <a:moveTo>
                    <a:pt x="6671310" y="1051560"/>
                  </a:moveTo>
                  <a:lnTo>
                    <a:pt x="17780" y="1051560"/>
                  </a:lnTo>
                  <a:lnTo>
                    <a:pt x="17780" y="1059180"/>
                  </a:lnTo>
                  <a:lnTo>
                    <a:pt x="6671297" y="1059180"/>
                  </a:lnTo>
                  <a:lnTo>
                    <a:pt x="6671310" y="1051560"/>
                  </a:lnTo>
                  <a:close/>
                </a:path>
                <a:path extrusionOk="0" h="3037840" w="6671309">
                  <a:moveTo>
                    <a:pt x="6671310" y="0"/>
                  </a:moveTo>
                  <a:lnTo>
                    <a:pt x="0" y="0"/>
                  </a:lnTo>
                  <a:lnTo>
                    <a:pt x="0" y="7620"/>
                  </a:lnTo>
                  <a:lnTo>
                    <a:pt x="6671310" y="7620"/>
                  </a:lnTo>
                  <a:lnTo>
                    <a:pt x="667131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5" name="Google Shape;105;p3"/>
            <p:cNvPicPr preferRelativeResize="0"/>
            <p:nvPr/>
          </p:nvPicPr>
          <p:blipFill rotWithShape="1">
            <a:blip r:embed="rId13">
              <a:alphaModFix/>
            </a:blip>
            <a:srcRect b="0" l="0" r="0" t="0"/>
            <a:stretch/>
          </p:blipFill>
          <p:spPr>
            <a:xfrm>
              <a:off x="4711700" y="2547619"/>
              <a:ext cx="485139" cy="497839"/>
            </a:xfrm>
            <a:prstGeom prst="rect">
              <a:avLst/>
            </a:prstGeom>
            <a:noFill/>
            <a:ln>
              <a:noFill/>
            </a:ln>
          </p:spPr>
        </p:pic>
        <p:sp>
          <p:nvSpPr>
            <p:cNvPr id="106" name="Google Shape;106;p3"/>
            <p:cNvSpPr/>
            <p:nvPr/>
          </p:nvSpPr>
          <p:spPr>
            <a:xfrm>
              <a:off x="4848860" y="3680460"/>
              <a:ext cx="271780" cy="370840"/>
            </a:xfrm>
            <a:custGeom>
              <a:rect b="b" l="l" r="r" t="t"/>
              <a:pathLst>
                <a:path extrusionOk="0" h="370839" w="271779">
                  <a:moveTo>
                    <a:pt x="197992" y="0"/>
                  </a:moveTo>
                  <a:lnTo>
                    <a:pt x="0" y="0"/>
                  </a:lnTo>
                  <a:lnTo>
                    <a:pt x="0" y="370839"/>
                  </a:lnTo>
                  <a:lnTo>
                    <a:pt x="271779" y="370839"/>
                  </a:lnTo>
                  <a:lnTo>
                    <a:pt x="271779" y="329438"/>
                  </a:lnTo>
                  <a:lnTo>
                    <a:pt x="28575" y="329438"/>
                  </a:lnTo>
                  <a:lnTo>
                    <a:pt x="28575" y="304672"/>
                  </a:lnTo>
                  <a:lnTo>
                    <a:pt x="271779" y="304672"/>
                  </a:lnTo>
                  <a:lnTo>
                    <a:pt x="271779" y="279781"/>
                  </a:lnTo>
                  <a:lnTo>
                    <a:pt x="28575" y="279781"/>
                  </a:lnTo>
                  <a:lnTo>
                    <a:pt x="28575" y="255015"/>
                  </a:lnTo>
                  <a:lnTo>
                    <a:pt x="271779" y="255015"/>
                  </a:lnTo>
                  <a:lnTo>
                    <a:pt x="271779" y="230123"/>
                  </a:lnTo>
                  <a:lnTo>
                    <a:pt x="143763" y="230123"/>
                  </a:lnTo>
                  <a:lnTo>
                    <a:pt x="133047" y="219582"/>
                  </a:lnTo>
                  <a:lnTo>
                    <a:pt x="45974" y="219582"/>
                  </a:lnTo>
                  <a:lnTo>
                    <a:pt x="28575" y="202310"/>
                  </a:lnTo>
                  <a:lnTo>
                    <a:pt x="89535" y="141477"/>
                  </a:lnTo>
                  <a:lnTo>
                    <a:pt x="197222" y="141477"/>
                  </a:lnTo>
                  <a:lnTo>
                    <a:pt x="201040" y="137667"/>
                  </a:lnTo>
                  <a:lnTo>
                    <a:pt x="176911" y="137667"/>
                  </a:lnTo>
                  <a:lnTo>
                    <a:pt x="176911" y="112775"/>
                  </a:lnTo>
                  <a:lnTo>
                    <a:pt x="271779" y="112775"/>
                  </a:lnTo>
                  <a:lnTo>
                    <a:pt x="271779" y="73659"/>
                  </a:lnTo>
                  <a:lnTo>
                    <a:pt x="197992" y="73659"/>
                  </a:lnTo>
                  <a:lnTo>
                    <a:pt x="197992" y="0"/>
                  </a:lnTo>
                  <a:close/>
                </a:path>
                <a:path extrusionOk="0" h="370839" w="271779">
                  <a:moveTo>
                    <a:pt x="271779" y="304672"/>
                  </a:moveTo>
                  <a:lnTo>
                    <a:pt x="243966" y="304672"/>
                  </a:lnTo>
                  <a:lnTo>
                    <a:pt x="243966" y="329438"/>
                  </a:lnTo>
                  <a:lnTo>
                    <a:pt x="271779" y="329438"/>
                  </a:lnTo>
                  <a:lnTo>
                    <a:pt x="271779" y="304672"/>
                  </a:lnTo>
                  <a:close/>
                </a:path>
                <a:path extrusionOk="0" h="370839" w="271779">
                  <a:moveTo>
                    <a:pt x="271779" y="255015"/>
                  </a:moveTo>
                  <a:lnTo>
                    <a:pt x="243966" y="255015"/>
                  </a:lnTo>
                  <a:lnTo>
                    <a:pt x="243966" y="279781"/>
                  </a:lnTo>
                  <a:lnTo>
                    <a:pt x="271779" y="279781"/>
                  </a:lnTo>
                  <a:lnTo>
                    <a:pt x="271779" y="255015"/>
                  </a:lnTo>
                  <a:close/>
                </a:path>
                <a:path extrusionOk="0" h="370839" w="271779">
                  <a:moveTo>
                    <a:pt x="218312" y="155701"/>
                  </a:moveTo>
                  <a:lnTo>
                    <a:pt x="143763" y="230123"/>
                  </a:lnTo>
                  <a:lnTo>
                    <a:pt x="271779" y="230123"/>
                  </a:lnTo>
                  <a:lnTo>
                    <a:pt x="271779" y="179069"/>
                  </a:lnTo>
                  <a:lnTo>
                    <a:pt x="218312" y="179069"/>
                  </a:lnTo>
                  <a:lnTo>
                    <a:pt x="218312" y="155701"/>
                  </a:lnTo>
                  <a:close/>
                </a:path>
                <a:path extrusionOk="0" h="370839" w="271779">
                  <a:moveTo>
                    <a:pt x="89535" y="176783"/>
                  </a:moveTo>
                  <a:lnTo>
                    <a:pt x="45974" y="219582"/>
                  </a:lnTo>
                  <a:lnTo>
                    <a:pt x="133047" y="219582"/>
                  </a:lnTo>
                  <a:lnTo>
                    <a:pt x="89535" y="176783"/>
                  </a:lnTo>
                  <a:close/>
                </a:path>
                <a:path extrusionOk="0" h="370839" w="271779">
                  <a:moveTo>
                    <a:pt x="197222" y="141477"/>
                  </a:moveTo>
                  <a:lnTo>
                    <a:pt x="89535" y="141477"/>
                  </a:lnTo>
                  <a:lnTo>
                    <a:pt x="143763" y="194817"/>
                  </a:lnTo>
                  <a:lnTo>
                    <a:pt x="197222" y="141477"/>
                  </a:lnTo>
                  <a:close/>
                </a:path>
                <a:path extrusionOk="0" h="370839" w="271779">
                  <a:moveTo>
                    <a:pt x="271779" y="112775"/>
                  </a:moveTo>
                  <a:lnTo>
                    <a:pt x="243204" y="112775"/>
                  </a:lnTo>
                  <a:lnTo>
                    <a:pt x="243204" y="179069"/>
                  </a:lnTo>
                  <a:lnTo>
                    <a:pt x="271779" y="179069"/>
                  </a:lnTo>
                  <a:lnTo>
                    <a:pt x="271779" y="112775"/>
                  </a:lnTo>
                  <a:close/>
                </a:path>
              </a:pathLst>
            </a:custGeom>
            <a:solidFill>
              <a:srgbClr val="DEEBF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3"/>
            <p:cNvSpPr/>
            <p:nvPr/>
          </p:nvSpPr>
          <p:spPr>
            <a:xfrm>
              <a:off x="5072380" y="3695700"/>
              <a:ext cx="33020" cy="33020"/>
            </a:xfrm>
            <a:custGeom>
              <a:rect b="b" l="l" r="r" t="t"/>
              <a:pathLst>
                <a:path extrusionOk="0" h="33020" w="33020">
                  <a:moveTo>
                    <a:pt x="0" y="0"/>
                  </a:moveTo>
                  <a:lnTo>
                    <a:pt x="0" y="33019"/>
                  </a:lnTo>
                  <a:lnTo>
                    <a:pt x="33020" y="33019"/>
                  </a:lnTo>
                  <a:lnTo>
                    <a:pt x="0" y="0"/>
                  </a:lnTo>
                  <a:close/>
                </a:path>
              </a:pathLst>
            </a:custGeom>
            <a:solidFill>
              <a:srgbClr val="4471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3"/>
            <p:cNvSpPr/>
            <p:nvPr/>
          </p:nvSpPr>
          <p:spPr>
            <a:xfrm>
              <a:off x="4823460" y="3655060"/>
              <a:ext cx="322580" cy="421640"/>
            </a:xfrm>
            <a:custGeom>
              <a:rect b="b" l="l" r="r" t="t"/>
              <a:pathLst>
                <a:path extrusionOk="0" h="421639" w="322579">
                  <a:moveTo>
                    <a:pt x="241045" y="0"/>
                  </a:moveTo>
                  <a:lnTo>
                    <a:pt x="0" y="0"/>
                  </a:lnTo>
                  <a:lnTo>
                    <a:pt x="0" y="421639"/>
                  </a:lnTo>
                  <a:lnTo>
                    <a:pt x="322579" y="421639"/>
                  </a:lnTo>
                  <a:lnTo>
                    <a:pt x="322579" y="396747"/>
                  </a:lnTo>
                  <a:lnTo>
                    <a:pt x="24891" y="396747"/>
                  </a:lnTo>
                  <a:lnTo>
                    <a:pt x="24891" y="24891"/>
                  </a:lnTo>
                  <a:lnTo>
                    <a:pt x="265976" y="24891"/>
                  </a:lnTo>
                  <a:lnTo>
                    <a:pt x="241045" y="0"/>
                  </a:lnTo>
                  <a:close/>
                </a:path>
                <a:path extrusionOk="0" h="421639" w="322579">
                  <a:moveTo>
                    <a:pt x="265976" y="24891"/>
                  </a:moveTo>
                  <a:lnTo>
                    <a:pt x="223647" y="24891"/>
                  </a:lnTo>
                  <a:lnTo>
                    <a:pt x="223647" y="98806"/>
                  </a:lnTo>
                  <a:lnTo>
                    <a:pt x="297688" y="98806"/>
                  </a:lnTo>
                  <a:lnTo>
                    <a:pt x="297688" y="396747"/>
                  </a:lnTo>
                  <a:lnTo>
                    <a:pt x="322579" y="396747"/>
                  </a:lnTo>
                  <a:lnTo>
                    <a:pt x="322579" y="81406"/>
                  </a:lnTo>
                  <a:lnTo>
                    <a:pt x="315075" y="73913"/>
                  </a:lnTo>
                  <a:lnTo>
                    <a:pt x="248538" y="73913"/>
                  </a:lnTo>
                  <a:lnTo>
                    <a:pt x="248538" y="42290"/>
                  </a:lnTo>
                  <a:lnTo>
                    <a:pt x="283402" y="42290"/>
                  </a:lnTo>
                  <a:lnTo>
                    <a:pt x="265976" y="24891"/>
                  </a:lnTo>
                  <a:close/>
                </a:path>
                <a:path extrusionOk="0" h="421639" w="322579">
                  <a:moveTo>
                    <a:pt x="283402" y="42290"/>
                  </a:moveTo>
                  <a:lnTo>
                    <a:pt x="248538" y="42290"/>
                  </a:lnTo>
                  <a:lnTo>
                    <a:pt x="280288" y="73913"/>
                  </a:lnTo>
                  <a:lnTo>
                    <a:pt x="315075" y="73913"/>
                  </a:lnTo>
                  <a:lnTo>
                    <a:pt x="283402" y="4229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9" name="Google Shape;109;p3"/>
            <p:cNvPicPr preferRelativeResize="0"/>
            <p:nvPr/>
          </p:nvPicPr>
          <p:blipFill rotWithShape="1">
            <a:blip r:embed="rId14">
              <a:alphaModFix/>
            </a:blip>
            <a:srcRect b="0" l="0" r="0" t="0"/>
            <a:stretch/>
          </p:blipFill>
          <p:spPr>
            <a:xfrm>
              <a:off x="4879340" y="3792220"/>
              <a:ext cx="213360" cy="116840"/>
            </a:xfrm>
            <a:prstGeom prst="rect">
              <a:avLst/>
            </a:prstGeom>
            <a:noFill/>
            <a:ln>
              <a:noFill/>
            </a:ln>
          </p:spPr>
        </p:pic>
        <p:sp>
          <p:nvSpPr>
            <p:cNvPr id="110" name="Google Shape;110;p3"/>
            <p:cNvSpPr/>
            <p:nvPr/>
          </p:nvSpPr>
          <p:spPr>
            <a:xfrm>
              <a:off x="4879340" y="3934459"/>
              <a:ext cx="213360" cy="76200"/>
            </a:xfrm>
            <a:custGeom>
              <a:rect b="b" l="l" r="r" t="t"/>
              <a:pathLst>
                <a:path extrusionOk="0" h="76200" w="213360">
                  <a:moveTo>
                    <a:pt x="213360" y="50800"/>
                  </a:moveTo>
                  <a:lnTo>
                    <a:pt x="0" y="50800"/>
                  </a:lnTo>
                  <a:lnTo>
                    <a:pt x="0" y="76200"/>
                  </a:lnTo>
                  <a:lnTo>
                    <a:pt x="213360" y="76200"/>
                  </a:lnTo>
                  <a:lnTo>
                    <a:pt x="213360" y="50800"/>
                  </a:lnTo>
                  <a:close/>
                </a:path>
                <a:path extrusionOk="0" h="76200" w="213360">
                  <a:moveTo>
                    <a:pt x="213360" y="0"/>
                  </a:moveTo>
                  <a:lnTo>
                    <a:pt x="0" y="0"/>
                  </a:lnTo>
                  <a:lnTo>
                    <a:pt x="0" y="25400"/>
                  </a:lnTo>
                  <a:lnTo>
                    <a:pt x="213360" y="25400"/>
                  </a:lnTo>
                  <a:lnTo>
                    <a:pt x="213360" y="0"/>
                  </a:lnTo>
                  <a:close/>
                </a:path>
              </a:pathLst>
            </a:custGeom>
            <a:solidFill>
              <a:srgbClr val="4471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3"/>
            <p:cNvSpPr/>
            <p:nvPr/>
          </p:nvSpPr>
          <p:spPr>
            <a:xfrm>
              <a:off x="4861560" y="3693160"/>
              <a:ext cx="71120" cy="60960"/>
            </a:xfrm>
            <a:custGeom>
              <a:rect b="b" l="l" r="r" t="t"/>
              <a:pathLst>
                <a:path extrusionOk="0" h="60960" w="71120">
                  <a:moveTo>
                    <a:pt x="71119" y="0"/>
                  </a:moveTo>
                  <a:lnTo>
                    <a:pt x="10667" y="0"/>
                  </a:lnTo>
                  <a:lnTo>
                    <a:pt x="4952" y="0"/>
                  </a:lnTo>
                  <a:lnTo>
                    <a:pt x="0" y="4571"/>
                  </a:lnTo>
                  <a:lnTo>
                    <a:pt x="0" y="60959"/>
                  </a:lnTo>
                  <a:lnTo>
                    <a:pt x="380" y="59562"/>
                  </a:lnTo>
                  <a:lnTo>
                    <a:pt x="9721" y="42249"/>
                  </a:lnTo>
                  <a:lnTo>
                    <a:pt x="22050" y="27162"/>
                  </a:lnTo>
                  <a:lnTo>
                    <a:pt x="36974" y="14718"/>
                  </a:lnTo>
                  <a:lnTo>
                    <a:pt x="54101" y="5333"/>
                  </a:lnTo>
                  <a:lnTo>
                    <a:pt x="71119" y="0"/>
                  </a:lnTo>
                  <a:close/>
                </a:path>
              </a:pathLst>
            </a:custGeom>
            <a:solidFill>
              <a:srgbClr val="B4C6E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3"/>
            <p:cNvSpPr/>
            <p:nvPr/>
          </p:nvSpPr>
          <p:spPr>
            <a:xfrm>
              <a:off x="4808220" y="5867400"/>
              <a:ext cx="358140" cy="203200"/>
            </a:xfrm>
            <a:custGeom>
              <a:rect b="b" l="l" r="r" t="t"/>
              <a:pathLst>
                <a:path extrusionOk="0" h="203200" w="358139">
                  <a:moveTo>
                    <a:pt x="335280" y="203200"/>
                  </a:moveTo>
                  <a:lnTo>
                    <a:pt x="168021" y="73660"/>
                  </a:lnTo>
                  <a:lnTo>
                    <a:pt x="0" y="203200"/>
                  </a:lnTo>
                  <a:lnTo>
                    <a:pt x="335280" y="203200"/>
                  </a:lnTo>
                  <a:close/>
                </a:path>
                <a:path extrusionOk="0" h="203200" w="358139">
                  <a:moveTo>
                    <a:pt x="358140" y="193040"/>
                  </a:moveTo>
                  <a:lnTo>
                    <a:pt x="357378" y="0"/>
                  </a:lnTo>
                  <a:lnTo>
                    <a:pt x="226060" y="91224"/>
                  </a:lnTo>
                  <a:lnTo>
                    <a:pt x="358140" y="193040"/>
                  </a:lnTo>
                  <a:close/>
                </a:path>
              </a:pathLst>
            </a:custGeom>
            <a:solidFill>
              <a:srgbClr val="E7E6E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3"/>
            <p:cNvSpPr/>
            <p:nvPr/>
          </p:nvSpPr>
          <p:spPr>
            <a:xfrm>
              <a:off x="4810760" y="5938520"/>
              <a:ext cx="167640" cy="129539"/>
            </a:xfrm>
            <a:custGeom>
              <a:rect b="b" l="l" r="r" t="t"/>
              <a:pathLst>
                <a:path extrusionOk="0" h="129539" w="167639">
                  <a:moveTo>
                    <a:pt x="167639" y="0"/>
                  </a:moveTo>
                  <a:lnTo>
                    <a:pt x="0" y="129539"/>
                  </a:lnTo>
                  <a:lnTo>
                    <a:pt x="167639" y="129539"/>
                  </a:lnTo>
                  <a:lnTo>
                    <a:pt x="167639" y="0"/>
                  </a:lnTo>
                  <a:close/>
                </a:path>
              </a:pathLst>
            </a:custGeom>
            <a:solidFill>
              <a:srgbClr val="D0CEC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3"/>
            <p:cNvSpPr/>
            <p:nvPr/>
          </p:nvSpPr>
          <p:spPr>
            <a:xfrm>
              <a:off x="4787900" y="5722620"/>
              <a:ext cx="368300" cy="337820"/>
            </a:xfrm>
            <a:custGeom>
              <a:rect b="b" l="l" r="r" t="t"/>
              <a:pathLst>
                <a:path extrusionOk="0" h="337820" w="368300">
                  <a:moveTo>
                    <a:pt x="43180" y="99060"/>
                  </a:moveTo>
                  <a:lnTo>
                    <a:pt x="7620" y="124460"/>
                  </a:lnTo>
                  <a:lnTo>
                    <a:pt x="43180" y="149860"/>
                  </a:lnTo>
                  <a:lnTo>
                    <a:pt x="43180" y="99060"/>
                  </a:lnTo>
                  <a:close/>
                </a:path>
                <a:path extrusionOk="0" h="337820" w="368300">
                  <a:moveTo>
                    <a:pt x="129540" y="236004"/>
                  </a:moveTo>
                  <a:lnTo>
                    <a:pt x="0" y="144780"/>
                  </a:lnTo>
                  <a:lnTo>
                    <a:pt x="0" y="337820"/>
                  </a:lnTo>
                  <a:lnTo>
                    <a:pt x="129540" y="236004"/>
                  </a:lnTo>
                  <a:close/>
                </a:path>
                <a:path extrusionOk="0" h="337820" w="368300">
                  <a:moveTo>
                    <a:pt x="215900" y="20320"/>
                  </a:moveTo>
                  <a:lnTo>
                    <a:pt x="187960" y="0"/>
                  </a:lnTo>
                  <a:lnTo>
                    <a:pt x="160020" y="20320"/>
                  </a:lnTo>
                  <a:lnTo>
                    <a:pt x="215900" y="20320"/>
                  </a:lnTo>
                  <a:close/>
                </a:path>
                <a:path extrusionOk="0" h="337820" w="368300">
                  <a:moveTo>
                    <a:pt x="368300" y="125323"/>
                  </a:moveTo>
                  <a:lnTo>
                    <a:pt x="335280" y="101600"/>
                  </a:lnTo>
                  <a:lnTo>
                    <a:pt x="335280" y="149860"/>
                  </a:lnTo>
                  <a:lnTo>
                    <a:pt x="368300" y="125323"/>
                  </a:lnTo>
                  <a:close/>
                </a:path>
              </a:pathLst>
            </a:custGeom>
            <a:solidFill>
              <a:srgbClr val="E7E6E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3"/>
            <p:cNvSpPr/>
            <p:nvPr/>
          </p:nvSpPr>
          <p:spPr>
            <a:xfrm>
              <a:off x="4851400" y="5763259"/>
              <a:ext cx="248920" cy="180340"/>
            </a:xfrm>
            <a:custGeom>
              <a:rect b="b" l="l" r="r" t="t"/>
              <a:pathLst>
                <a:path extrusionOk="0" h="180339" w="248920">
                  <a:moveTo>
                    <a:pt x="248920" y="0"/>
                  </a:moveTo>
                  <a:lnTo>
                    <a:pt x="0" y="0"/>
                  </a:lnTo>
                  <a:lnTo>
                    <a:pt x="0" y="122897"/>
                  </a:lnTo>
                  <a:lnTo>
                    <a:pt x="83692" y="180339"/>
                  </a:lnTo>
                  <a:lnTo>
                    <a:pt x="122047" y="150952"/>
                  </a:lnTo>
                  <a:lnTo>
                    <a:pt x="207586" y="150952"/>
                  </a:lnTo>
                  <a:lnTo>
                    <a:pt x="248920" y="122453"/>
                  </a:lnTo>
                  <a:lnTo>
                    <a:pt x="248920" y="120230"/>
                  </a:lnTo>
                  <a:lnTo>
                    <a:pt x="44958" y="120230"/>
                  </a:lnTo>
                  <a:lnTo>
                    <a:pt x="40512" y="115328"/>
                  </a:lnTo>
                  <a:lnTo>
                    <a:pt x="40512" y="103301"/>
                  </a:lnTo>
                  <a:lnTo>
                    <a:pt x="44958" y="98856"/>
                  </a:lnTo>
                  <a:lnTo>
                    <a:pt x="248920" y="98856"/>
                  </a:lnTo>
                  <a:lnTo>
                    <a:pt x="248920" y="64122"/>
                  </a:lnTo>
                  <a:lnTo>
                    <a:pt x="44958" y="64122"/>
                  </a:lnTo>
                  <a:lnTo>
                    <a:pt x="40512" y="59664"/>
                  </a:lnTo>
                  <a:lnTo>
                    <a:pt x="40512" y="47650"/>
                  </a:lnTo>
                  <a:lnTo>
                    <a:pt x="44958" y="42748"/>
                  </a:lnTo>
                  <a:lnTo>
                    <a:pt x="248920" y="42748"/>
                  </a:lnTo>
                  <a:lnTo>
                    <a:pt x="248920" y="0"/>
                  </a:lnTo>
                  <a:close/>
                </a:path>
                <a:path extrusionOk="0" h="180339" w="248920">
                  <a:moveTo>
                    <a:pt x="207586" y="150952"/>
                  </a:moveTo>
                  <a:lnTo>
                    <a:pt x="127380" y="150952"/>
                  </a:lnTo>
                  <a:lnTo>
                    <a:pt x="131445" y="153619"/>
                  </a:lnTo>
                  <a:lnTo>
                    <a:pt x="131445" y="154063"/>
                  </a:lnTo>
                  <a:lnTo>
                    <a:pt x="165608" y="179895"/>
                  </a:lnTo>
                  <a:lnTo>
                    <a:pt x="207586" y="150952"/>
                  </a:lnTo>
                  <a:close/>
                </a:path>
                <a:path extrusionOk="0" h="180339" w="248920">
                  <a:moveTo>
                    <a:pt x="248920" y="98856"/>
                  </a:moveTo>
                  <a:lnTo>
                    <a:pt x="203962" y="98856"/>
                  </a:lnTo>
                  <a:lnTo>
                    <a:pt x="208914" y="103301"/>
                  </a:lnTo>
                  <a:lnTo>
                    <a:pt x="208914" y="115328"/>
                  </a:lnTo>
                  <a:lnTo>
                    <a:pt x="203962" y="120230"/>
                  </a:lnTo>
                  <a:lnTo>
                    <a:pt x="248920" y="120230"/>
                  </a:lnTo>
                  <a:lnTo>
                    <a:pt x="248920" y="98856"/>
                  </a:lnTo>
                  <a:close/>
                </a:path>
                <a:path extrusionOk="0" h="180339" w="248920">
                  <a:moveTo>
                    <a:pt x="248920" y="42748"/>
                  </a:moveTo>
                  <a:lnTo>
                    <a:pt x="203962" y="42748"/>
                  </a:lnTo>
                  <a:lnTo>
                    <a:pt x="208914" y="47650"/>
                  </a:lnTo>
                  <a:lnTo>
                    <a:pt x="208914" y="59664"/>
                  </a:lnTo>
                  <a:lnTo>
                    <a:pt x="203962" y="64122"/>
                  </a:lnTo>
                  <a:lnTo>
                    <a:pt x="248920" y="64122"/>
                  </a:lnTo>
                  <a:lnTo>
                    <a:pt x="248920" y="42748"/>
                  </a:lnTo>
                  <a:close/>
                </a:path>
              </a:pathLst>
            </a:custGeom>
            <a:solidFill>
              <a:srgbClr val="4471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3"/>
            <p:cNvSpPr/>
            <p:nvPr/>
          </p:nvSpPr>
          <p:spPr>
            <a:xfrm>
              <a:off x="4765040" y="5697220"/>
              <a:ext cx="421640" cy="396240"/>
            </a:xfrm>
            <a:custGeom>
              <a:rect b="b" l="l" r="r" t="t"/>
              <a:pathLst>
                <a:path extrusionOk="0" h="396239" w="421639">
                  <a:moveTo>
                    <a:pt x="351789" y="44081"/>
                  </a:moveTo>
                  <a:lnTo>
                    <a:pt x="70358" y="44081"/>
                  </a:lnTo>
                  <a:lnTo>
                    <a:pt x="65405" y="49021"/>
                  </a:lnTo>
                  <a:lnTo>
                    <a:pt x="65405" y="99402"/>
                  </a:lnTo>
                  <a:lnTo>
                    <a:pt x="4952" y="141223"/>
                  </a:lnTo>
                  <a:lnTo>
                    <a:pt x="1777" y="143471"/>
                  </a:lnTo>
                  <a:lnTo>
                    <a:pt x="508" y="146621"/>
                  </a:lnTo>
                  <a:lnTo>
                    <a:pt x="508" y="150215"/>
                  </a:lnTo>
                  <a:lnTo>
                    <a:pt x="0" y="150215"/>
                  </a:lnTo>
                  <a:lnTo>
                    <a:pt x="508" y="388150"/>
                  </a:lnTo>
                  <a:lnTo>
                    <a:pt x="8509" y="396239"/>
                  </a:lnTo>
                  <a:lnTo>
                    <a:pt x="416687" y="395338"/>
                  </a:lnTo>
                  <a:lnTo>
                    <a:pt x="421639" y="390842"/>
                  </a:lnTo>
                  <a:lnTo>
                    <a:pt x="421617" y="374205"/>
                  </a:lnTo>
                  <a:lnTo>
                    <a:pt x="43052" y="374205"/>
                  </a:lnTo>
                  <a:lnTo>
                    <a:pt x="57497" y="362953"/>
                  </a:lnTo>
                  <a:lnTo>
                    <a:pt x="21971" y="362953"/>
                  </a:lnTo>
                  <a:lnTo>
                    <a:pt x="21971" y="170903"/>
                  </a:lnTo>
                  <a:lnTo>
                    <a:pt x="59602" y="170903"/>
                  </a:lnTo>
                  <a:lnTo>
                    <a:pt x="29972" y="150215"/>
                  </a:lnTo>
                  <a:lnTo>
                    <a:pt x="65405" y="125933"/>
                  </a:lnTo>
                  <a:lnTo>
                    <a:pt x="86868" y="125933"/>
                  </a:lnTo>
                  <a:lnTo>
                    <a:pt x="86868" y="65671"/>
                  </a:lnTo>
                  <a:lnTo>
                    <a:pt x="356235" y="65671"/>
                  </a:lnTo>
                  <a:lnTo>
                    <a:pt x="356235" y="49021"/>
                  </a:lnTo>
                  <a:lnTo>
                    <a:pt x="351789" y="44081"/>
                  </a:lnTo>
                  <a:close/>
                </a:path>
                <a:path extrusionOk="0" h="396239" w="421639">
                  <a:moveTo>
                    <a:pt x="246554" y="243319"/>
                  </a:moveTo>
                  <a:lnTo>
                    <a:pt x="211074" y="243319"/>
                  </a:lnTo>
                  <a:lnTo>
                    <a:pt x="378587" y="373748"/>
                  </a:lnTo>
                  <a:lnTo>
                    <a:pt x="43052" y="374205"/>
                  </a:lnTo>
                  <a:lnTo>
                    <a:pt x="421617" y="374205"/>
                  </a:lnTo>
                  <a:lnTo>
                    <a:pt x="421593" y="362953"/>
                  </a:lnTo>
                  <a:lnTo>
                    <a:pt x="400176" y="362953"/>
                  </a:lnTo>
                  <a:lnTo>
                    <a:pt x="269239" y="261315"/>
                  </a:lnTo>
                  <a:lnTo>
                    <a:pt x="289258" y="247370"/>
                  </a:lnTo>
                  <a:lnTo>
                    <a:pt x="251840" y="247370"/>
                  </a:lnTo>
                  <a:lnTo>
                    <a:pt x="246554" y="243319"/>
                  </a:lnTo>
                  <a:close/>
                </a:path>
                <a:path extrusionOk="0" h="396239" w="421639">
                  <a:moveTo>
                    <a:pt x="59602" y="170903"/>
                  </a:moveTo>
                  <a:lnTo>
                    <a:pt x="21971" y="170903"/>
                  </a:lnTo>
                  <a:lnTo>
                    <a:pt x="152400" y="261759"/>
                  </a:lnTo>
                  <a:lnTo>
                    <a:pt x="21971" y="362953"/>
                  </a:lnTo>
                  <a:lnTo>
                    <a:pt x="57497" y="362953"/>
                  </a:lnTo>
                  <a:lnTo>
                    <a:pt x="205302" y="247815"/>
                  </a:lnTo>
                  <a:lnTo>
                    <a:pt x="170307" y="247815"/>
                  </a:lnTo>
                  <a:lnTo>
                    <a:pt x="86868" y="189801"/>
                  </a:lnTo>
                  <a:lnTo>
                    <a:pt x="86868" y="174955"/>
                  </a:lnTo>
                  <a:lnTo>
                    <a:pt x="65405" y="174955"/>
                  </a:lnTo>
                  <a:lnTo>
                    <a:pt x="59602" y="170903"/>
                  </a:lnTo>
                  <a:close/>
                </a:path>
                <a:path extrusionOk="0" h="396239" w="421639">
                  <a:moveTo>
                    <a:pt x="421175" y="170459"/>
                  </a:moveTo>
                  <a:lnTo>
                    <a:pt x="399669" y="170459"/>
                  </a:lnTo>
                  <a:lnTo>
                    <a:pt x="400176" y="362953"/>
                  </a:lnTo>
                  <a:lnTo>
                    <a:pt x="421593" y="362953"/>
                  </a:lnTo>
                  <a:lnTo>
                    <a:pt x="421175" y="170459"/>
                  </a:lnTo>
                  <a:close/>
                </a:path>
                <a:path extrusionOk="0" h="396239" w="421639">
                  <a:moveTo>
                    <a:pt x="213740" y="218135"/>
                  </a:moveTo>
                  <a:lnTo>
                    <a:pt x="208407" y="218135"/>
                  </a:lnTo>
                  <a:lnTo>
                    <a:pt x="170307" y="247815"/>
                  </a:lnTo>
                  <a:lnTo>
                    <a:pt x="205302" y="247815"/>
                  </a:lnTo>
                  <a:lnTo>
                    <a:pt x="211074" y="243319"/>
                  </a:lnTo>
                  <a:lnTo>
                    <a:pt x="246554" y="243319"/>
                  </a:lnTo>
                  <a:lnTo>
                    <a:pt x="217805" y="221284"/>
                  </a:lnTo>
                  <a:lnTo>
                    <a:pt x="217805" y="220827"/>
                  </a:lnTo>
                  <a:lnTo>
                    <a:pt x="213740" y="218135"/>
                  </a:lnTo>
                  <a:close/>
                </a:path>
                <a:path extrusionOk="0" h="396239" w="421639">
                  <a:moveTo>
                    <a:pt x="356235" y="65671"/>
                  </a:moveTo>
                  <a:lnTo>
                    <a:pt x="334772" y="65671"/>
                  </a:lnTo>
                  <a:lnTo>
                    <a:pt x="334772" y="189344"/>
                  </a:lnTo>
                  <a:lnTo>
                    <a:pt x="251840" y="247370"/>
                  </a:lnTo>
                  <a:lnTo>
                    <a:pt x="289258" y="247370"/>
                  </a:lnTo>
                  <a:lnTo>
                    <a:pt x="393853" y="174510"/>
                  </a:lnTo>
                  <a:lnTo>
                    <a:pt x="356235" y="174510"/>
                  </a:lnTo>
                  <a:lnTo>
                    <a:pt x="356235" y="126377"/>
                  </a:lnTo>
                  <a:lnTo>
                    <a:pt x="394169" y="126377"/>
                  </a:lnTo>
                  <a:lnTo>
                    <a:pt x="356235" y="99847"/>
                  </a:lnTo>
                  <a:lnTo>
                    <a:pt x="356235" y="65671"/>
                  </a:lnTo>
                  <a:close/>
                </a:path>
                <a:path extrusionOk="0" h="396239" w="421639">
                  <a:moveTo>
                    <a:pt x="86868" y="125933"/>
                  </a:moveTo>
                  <a:lnTo>
                    <a:pt x="65405" y="125933"/>
                  </a:lnTo>
                  <a:lnTo>
                    <a:pt x="65405" y="174955"/>
                  </a:lnTo>
                  <a:lnTo>
                    <a:pt x="86868" y="174955"/>
                  </a:lnTo>
                  <a:lnTo>
                    <a:pt x="86868" y="125933"/>
                  </a:lnTo>
                  <a:close/>
                </a:path>
                <a:path extrusionOk="0" h="396239" w="421639">
                  <a:moveTo>
                    <a:pt x="394169" y="126377"/>
                  </a:moveTo>
                  <a:lnTo>
                    <a:pt x="356235" y="126377"/>
                  </a:lnTo>
                  <a:lnTo>
                    <a:pt x="390779" y="150215"/>
                  </a:lnTo>
                  <a:lnTo>
                    <a:pt x="356235" y="174510"/>
                  </a:lnTo>
                  <a:lnTo>
                    <a:pt x="393853" y="174510"/>
                  </a:lnTo>
                  <a:lnTo>
                    <a:pt x="399669" y="170459"/>
                  </a:lnTo>
                  <a:lnTo>
                    <a:pt x="421175" y="170459"/>
                  </a:lnTo>
                  <a:lnTo>
                    <a:pt x="421132" y="147967"/>
                  </a:lnTo>
                  <a:lnTo>
                    <a:pt x="420243" y="145719"/>
                  </a:lnTo>
                  <a:lnTo>
                    <a:pt x="418973" y="143471"/>
                  </a:lnTo>
                  <a:lnTo>
                    <a:pt x="416687" y="142125"/>
                  </a:lnTo>
                  <a:lnTo>
                    <a:pt x="394169" y="126377"/>
                  </a:lnTo>
                  <a:close/>
                </a:path>
                <a:path extrusionOk="0" h="396239" w="421639">
                  <a:moveTo>
                    <a:pt x="213233" y="0"/>
                  </a:moveTo>
                  <a:lnTo>
                    <a:pt x="208407" y="0"/>
                  </a:lnTo>
                  <a:lnTo>
                    <a:pt x="204724" y="2692"/>
                  </a:lnTo>
                  <a:lnTo>
                    <a:pt x="145669" y="44081"/>
                  </a:lnTo>
                  <a:lnTo>
                    <a:pt x="183261" y="44081"/>
                  </a:lnTo>
                  <a:lnTo>
                    <a:pt x="211074" y="24739"/>
                  </a:lnTo>
                  <a:lnTo>
                    <a:pt x="248551" y="24739"/>
                  </a:lnTo>
                  <a:lnTo>
                    <a:pt x="217297" y="2692"/>
                  </a:lnTo>
                  <a:lnTo>
                    <a:pt x="213233" y="0"/>
                  </a:lnTo>
                  <a:close/>
                </a:path>
                <a:path extrusionOk="0" h="396239" w="421639">
                  <a:moveTo>
                    <a:pt x="248551" y="24739"/>
                  </a:moveTo>
                  <a:lnTo>
                    <a:pt x="211074" y="24739"/>
                  </a:lnTo>
                  <a:lnTo>
                    <a:pt x="238379" y="44081"/>
                  </a:lnTo>
                  <a:lnTo>
                    <a:pt x="275971" y="44081"/>
                  </a:lnTo>
                  <a:lnTo>
                    <a:pt x="248551" y="24739"/>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3"/>
            <p:cNvSpPr/>
            <p:nvPr/>
          </p:nvSpPr>
          <p:spPr>
            <a:xfrm>
              <a:off x="4892040" y="5806440"/>
              <a:ext cx="170180" cy="20320"/>
            </a:xfrm>
            <a:custGeom>
              <a:rect b="b" l="l" r="r" t="t"/>
              <a:pathLst>
                <a:path extrusionOk="0" h="20320" w="170179">
                  <a:moveTo>
                    <a:pt x="165226" y="0"/>
                  </a:moveTo>
                  <a:lnTo>
                    <a:pt x="4572" y="0"/>
                  </a:lnTo>
                  <a:lnTo>
                    <a:pt x="0" y="4660"/>
                  </a:lnTo>
                  <a:lnTo>
                    <a:pt x="0" y="16090"/>
                  </a:lnTo>
                  <a:lnTo>
                    <a:pt x="4572" y="20320"/>
                  </a:lnTo>
                  <a:lnTo>
                    <a:pt x="10922" y="20320"/>
                  </a:lnTo>
                  <a:lnTo>
                    <a:pt x="165226" y="20320"/>
                  </a:lnTo>
                  <a:lnTo>
                    <a:pt x="170180" y="16090"/>
                  </a:lnTo>
                  <a:lnTo>
                    <a:pt x="170180" y="4660"/>
                  </a:lnTo>
                  <a:lnTo>
                    <a:pt x="165226"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3"/>
            <p:cNvSpPr/>
            <p:nvPr/>
          </p:nvSpPr>
          <p:spPr>
            <a:xfrm>
              <a:off x="4892040" y="5862320"/>
              <a:ext cx="170180" cy="20320"/>
            </a:xfrm>
            <a:custGeom>
              <a:rect b="b" l="l" r="r" t="t"/>
              <a:pathLst>
                <a:path extrusionOk="0" h="20320" w="170179">
                  <a:moveTo>
                    <a:pt x="165226" y="0"/>
                  </a:moveTo>
                  <a:lnTo>
                    <a:pt x="4572" y="0"/>
                  </a:lnTo>
                  <a:lnTo>
                    <a:pt x="0" y="4229"/>
                  </a:lnTo>
                  <a:lnTo>
                    <a:pt x="0" y="15659"/>
                  </a:lnTo>
                  <a:lnTo>
                    <a:pt x="4572" y="20319"/>
                  </a:lnTo>
                  <a:lnTo>
                    <a:pt x="165226" y="20319"/>
                  </a:lnTo>
                  <a:lnTo>
                    <a:pt x="170180" y="15659"/>
                  </a:lnTo>
                  <a:lnTo>
                    <a:pt x="170180" y="10159"/>
                  </a:lnTo>
                  <a:lnTo>
                    <a:pt x="170180" y="4229"/>
                  </a:lnTo>
                  <a:lnTo>
                    <a:pt x="16522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9" name="Google Shape;119;p3"/>
          <p:cNvSpPr txBox="1"/>
          <p:nvPr>
            <p:ph type="title"/>
          </p:nvPr>
        </p:nvSpPr>
        <p:spPr>
          <a:xfrm>
            <a:off x="5503926" y="1629727"/>
            <a:ext cx="2775585" cy="4527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0" lang="en-ID" sz="2800">
                <a:solidFill>
                  <a:srgbClr val="FFFFFF"/>
                </a:solidFill>
                <a:latin typeface="Libre Franklin Medium"/>
                <a:ea typeface="Libre Franklin Medium"/>
                <a:cs typeface="Libre Franklin Medium"/>
                <a:sym typeface="Libre Franklin Medium"/>
              </a:rPr>
              <a:t>LATAR BELAKANG</a:t>
            </a:r>
            <a:endParaRPr sz="2800">
              <a:latin typeface="Libre Franklin Medium"/>
              <a:ea typeface="Libre Franklin Medium"/>
              <a:cs typeface="Libre Franklin Medium"/>
              <a:sym typeface="Libre Franklin Medium"/>
            </a:endParaRPr>
          </a:p>
        </p:txBody>
      </p:sp>
      <p:grpSp>
        <p:nvGrpSpPr>
          <p:cNvPr id="120" name="Google Shape;120;p3"/>
          <p:cNvGrpSpPr/>
          <p:nvPr/>
        </p:nvGrpSpPr>
        <p:grpSpPr>
          <a:xfrm>
            <a:off x="0" y="1054100"/>
            <a:ext cx="12191999" cy="5803895"/>
            <a:chOff x="0" y="1054100"/>
            <a:chExt cx="12191999" cy="5803895"/>
          </a:xfrm>
        </p:grpSpPr>
        <p:pic>
          <p:nvPicPr>
            <p:cNvPr id="121" name="Google Shape;121;p3"/>
            <p:cNvPicPr preferRelativeResize="0"/>
            <p:nvPr/>
          </p:nvPicPr>
          <p:blipFill rotWithShape="1">
            <a:blip r:embed="rId8">
              <a:alphaModFix/>
            </a:blip>
            <a:srcRect b="0" l="0" r="0" t="0"/>
            <a:stretch/>
          </p:blipFill>
          <p:spPr>
            <a:xfrm>
              <a:off x="4180840" y="1054100"/>
              <a:ext cx="1609598" cy="1609598"/>
            </a:xfrm>
            <a:prstGeom prst="rect">
              <a:avLst/>
            </a:prstGeom>
            <a:noFill/>
            <a:ln>
              <a:noFill/>
            </a:ln>
          </p:spPr>
        </p:pic>
        <p:sp>
          <p:nvSpPr>
            <p:cNvPr id="122" name="Google Shape;122;p3"/>
            <p:cNvSpPr/>
            <p:nvPr/>
          </p:nvSpPr>
          <p:spPr>
            <a:xfrm>
              <a:off x="4599940" y="1473200"/>
              <a:ext cx="734060" cy="734060"/>
            </a:xfrm>
            <a:custGeom>
              <a:rect b="b" l="l" r="r" t="t"/>
              <a:pathLst>
                <a:path extrusionOk="0" h="734060" w="734060">
                  <a:moveTo>
                    <a:pt x="367030" y="0"/>
                  </a:moveTo>
                  <a:lnTo>
                    <a:pt x="320993" y="2859"/>
                  </a:lnTo>
                  <a:lnTo>
                    <a:pt x="276661" y="11210"/>
                  </a:lnTo>
                  <a:lnTo>
                    <a:pt x="234380" y="24706"/>
                  </a:lnTo>
                  <a:lnTo>
                    <a:pt x="194493" y="43005"/>
                  </a:lnTo>
                  <a:lnTo>
                    <a:pt x="157343" y="65763"/>
                  </a:lnTo>
                  <a:lnTo>
                    <a:pt x="123276" y="92634"/>
                  </a:lnTo>
                  <a:lnTo>
                    <a:pt x="92634" y="123276"/>
                  </a:lnTo>
                  <a:lnTo>
                    <a:pt x="65763" y="157343"/>
                  </a:lnTo>
                  <a:lnTo>
                    <a:pt x="43005" y="194493"/>
                  </a:lnTo>
                  <a:lnTo>
                    <a:pt x="24706" y="234380"/>
                  </a:lnTo>
                  <a:lnTo>
                    <a:pt x="11210" y="276661"/>
                  </a:lnTo>
                  <a:lnTo>
                    <a:pt x="2859" y="320993"/>
                  </a:lnTo>
                  <a:lnTo>
                    <a:pt x="0" y="367029"/>
                  </a:lnTo>
                  <a:lnTo>
                    <a:pt x="2859" y="413066"/>
                  </a:lnTo>
                  <a:lnTo>
                    <a:pt x="11210" y="457398"/>
                  </a:lnTo>
                  <a:lnTo>
                    <a:pt x="24706" y="499679"/>
                  </a:lnTo>
                  <a:lnTo>
                    <a:pt x="43005" y="539566"/>
                  </a:lnTo>
                  <a:lnTo>
                    <a:pt x="65763" y="576716"/>
                  </a:lnTo>
                  <a:lnTo>
                    <a:pt x="92634" y="610783"/>
                  </a:lnTo>
                  <a:lnTo>
                    <a:pt x="123276" y="641425"/>
                  </a:lnTo>
                  <a:lnTo>
                    <a:pt x="157343" y="668296"/>
                  </a:lnTo>
                  <a:lnTo>
                    <a:pt x="194493" y="691054"/>
                  </a:lnTo>
                  <a:lnTo>
                    <a:pt x="234380" y="709353"/>
                  </a:lnTo>
                  <a:lnTo>
                    <a:pt x="276661" y="722849"/>
                  </a:lnTo>
                  <a:lnTo>
                    <a:pt x="320993" y="731200"/>
                  </a:lnTo>
                  <a:lnTo>
                    <a:pt x="367030" y="734060"/>
                  </a:lnTo>
                  <a:lnTo>
                    <a:pt x="413066" y="731200"/>
                  </a:lnTo>
                  <a:lnTo>
                    <a:pt x="457398" y="722849"/>
                  </a:lnTo>
                  <a:lnTo>
                    <a:pt x="499679" y="709353"/>
                  </a:lnTo>
                  <a:lnTo>
                    <a:pt x="539566" y="691054"/>
                  </a:lnTo>
                  <a:lnTo>
                    <a:pt x="576716" y="668296"/>
                  </a:lnTo>
                  <a:lnTo>
                    <a:pt x="610783" y="641425"/>
                  </a:lnTo>
                  <a:lnTo>
                    <a:pt x="641425" y="610783"/>
                  </a:lnTo>
                  <a:lnTo>
                    <a:pt x="668296" y="576716"/>
                  </a:lnTo>
                  <a:lnTo>
                    <a:pt x="691054" y="539566"/>
                  </a:lnTo>
                  <a:lnTo>
                    <a:pt x="709353" y="499679"/>
                  </a:lnTo>
                  <a:lnTo>
                    <a:pt x="722849" y="457398"/>
                  </a:lnTo>
                  <a:lnTo>
                    <a:pt x="731200" y="413066"/>
                  </a:lnTo>
                  <a:lnTo>
                    <a:pt x="734060" y="367029"/>
                  </a:lnTo>
                  <a:lnTo>
                    <a:pt x="731200" y="320993"/>
                  </a:lnTo>
                  <a:lnTo>
                    <a:pt x="722849" y="276661"/>
                  </a:lnTo>
                  <a:lnTo>
                    <a:pt x="709353" y="234380"/>
                  </a:lnTo>
                  <a:lnTo>
                    <a:pt x="691054" y="194493"/>
                  </a:lnTo>
                  <a:lnTo>
                    <a:pt x="668296" y="157343"/>
                  </a:lnTo>
                  <a:lnTo>
                    <a:pt x="641425" y="123276"/>
                  </a:lnTo>
                  <a:lnTo>
                    <a:pt x="610783" y="92634"/>
                  </a:lnTo>
                  <a:lnTo>
                    <a:pt x="576716" y="65763"/>
                  </a:lnTo>
                  <a:lnTo>
                    <a:pt x="539566" y="43005"/>
                  </a:lnTo>
                  <a:lnTo>
                    <a:pt x="499679" y="24706"/>
                  </a:lnTo>
                  <a:lnTo>
                    <a:pt x="457398" y="11210"/>
                  </a:lnTo>
                  <a:lnTo>
                    <a:pt x="413066" y="2859"/>
                  </a:lnTo>
                  <a:lnTo>
                    <a:pt x="367030" y="0"/>
                  </a:lnTo>
                  <a:close/>
                </a:path>
              </a:pathLst>
            </a:custGeom>
            <a:solidFill>
              <a:srgbClr val="FFFFFF">
                <a:alpha val="5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3" name="Google Shape;123;p3"/>
            <p:cNvPicPr preferRelativeResize="0"/>
            <p:nvPr/>
          </p:nvPicPr>
          <p:blipFill rotWithShape="1">
            <a:blip r:embed="rId9">
              <a:alphaModFix/>
            </a:blip>
            <a:srcRect b="0" l="0" r="0" t="0"/>
            <a:stretch/>
          </p:blipFill>
          <p:spPr>
            <a:xfrm>
              <a:off x="4290059" y="1170939"/>
              <a:ext cx="1373632" cy="1373631"/>
            </a:xfrm>
            <a:prstGeom prst="rect">
              <a:avLst/>
            </a:prstGeom>
            <a:noFill/>
            <a:ln>
              <a:noFill/>
            </a:ln>
          </p:spPr>
        </p:pic>
        <p:pic>
          <p:nvPicPr>
            <p:cNvPr id="124" name="Google Shape;124;p3"/>
            <p:cNvPicPr preferRelativeResize="0"/>
            <p:nvPr/>
          </p:nvPicPr>
          <p:blipFill rotWithShape="1">
            <a:blip r:embed="rId15">
              <a:alphaModFix/>
            </a:blip>
            <a:srcRect b="0" l="0" r="0" t="0"/>
            <a:stretch/>
          </p:blipFill>
          <p:spPr>
            <a:xfrm>
              <a:off x="4709159" y="1590040"/>
              <a:ext cx="497839" cy="497839"/>
            </a:xfrm>
            <a:prstGeom prst="rect">
              <a:avLst/>
            </a:prstGeom>
            <a:noFill/>
            <a:ln>
              <a:noFill/>
            </a:ln>
          </p:spPr>
        </p:pic>
        <p:sp>
          <p:nvSpPr>
            <p:cNvPr id="125" name="Google Shape;125;p3"/>
            <p:cNvSpPr/>
            <p:nvPr/>
          </p:nvSpPr>
          <p:spPr>
            <a:xfrm>
              <a:off x="5515609" y="2186939"/>
              <a:ext cx="6676390" cy="7620"/>
            </a:xfrm>
            <a:custGeom>
              <a:rect b="b" l="l" r="r" t="t"/>
              <a:pathLst>
                <a:path extrusionOk="0" h="7619" w="6676390">
                  <a:moveTo>
                    <a:pt x="0" y="7620"/>
                  </a:moveTo>
                  <a:lnTo>
                    <a:pt x="6676390" y="7620"/>
                  </a:lnTo>
                  <a:lnTo>
                    <a:pt x="6676390" y="0"/>
                  </a:lnTo>
                  <a:lnTo>
                    <a:pt x="0" y="0"/>
                  </a:lnTo>
                  <a:lnTo>
                    <a:pt x="0" y="762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6" name="Google Shape;126;p3"/>
            <p:cNvPicPr preferRelativeResize="0"/>
            <p:nvPr/>
          </p:nvPicPr>
          <p:blipFill rotWithShape="1">
            <a:blip r:embed="rId16">
              <a:alphaModFix/>
            </a:blip>
            <a:srcRect b="0" l="0" r="0" t="0"/>
            <a:stretch/>
          </p:blipFill>
          <p:spPr>
            <a:xfrm>
              <a:off x="4871720" y="1701800"/>
              <a:ext cx="172720" cy="320039"/>
            </a:xfrm>
            <a:prstGeom prst="rect">
              <a:avLst/>
            </a:prstGeom>
            <a:noFill/>
            <a:ln>
              <a:noFill/>
            </a:ln>
          </p:spPr>
        </p:pic>
        <p:sp>
          <p:nvSpPr>
            <p:cNvPr id="127" name="Google Shape;127;p3"/>
            <p:cNvSpPr/>
            <p:nvPr/>
          </p:nvSpPr>
          <p:spPr>
            <a:xfrm>
              <a:off x="4823459" y="1686559"/>
              <a:ext cx="266700" cy="353060"/>
            </a:xfrm>
            <a:custGeom>
              <a:rect b="b" l="l" r="r" t="t"/>
              <a:pathLst>
                <a:path extrusionOk="0" h="353060" w="266700">
                  <a:moveTo>
                    <a:pt x="263016" y="336550"/>
                  </a:moveTo>
                  <a:lnTo>
                    <a:pt x="3682" y="336550"/>
                  </a:lnTo>
                  <a:lnTo>
                    <a:pt x="0" y="340232"/>
                  </a:lnTo>
                  <a:lnTo>
                    <a:pt x="0" y="349376"/>
                  </a:lnTo>
                  <a:lnTo>
                    <a:pt x="3682" y="353060"/>
                  </a:lnTo>
                  <a:lnTo>
                    <a:pt x="263016" y="353060"/>
                  </a:lnTo>
                  <a:lnTo>
                    <a:pt x="266700" y="349376"/>
                  </a:lnTo>
                  <a:lnTo>
                    <a:pt x="266700" y="340232"/>
                  </a:lnTo>
                  <a:lnTo>
                    <a:pt x="263016" y="336550"/>
                  </a:lnTo>
                  <a:close/>
                </a:path>
                <a:path extrusionOk="0" h="353060" w="266700">
                  <a:moveTo>
                    <a:pt x="46100" y="16510"/>
                  </a:moveTo>
                  <a:lnTo>
                    <a:pt x="29463" y="16510"/>
                  </a:lnTo>
                  <a:lnTo>
                    <a:pt x="29463" y="81406"/>
                  </a:lnTo>
                  <a:lnTo>
                    <a:pt x="34113" y="112039"/>
                  </a:lnTo>
                  <a:lnTo>
                    <a:pt x="47132" y="139017"/>
                  </a:lnTo>
                  <a:lnTo>
                    <a:pt x="67129" y="160970"/>
                  </a:lnTo>
                  <a:lnTo>
                    <a:pt x="92710" y="176529"/>
                  </a:lnTo>
                  <a:lnTo>
                    <a:pt x="68147" y="191192"/>
                  </a:lnTo>
                  <a:lnTo>
                    <a:pt x="48609" y="211724"/>
                  </a:lnTo>
                  <a:lnTo>
                    <a:pt x="35309" y="236948"/>
                  </a:lnTo>
                  <a:lnTo>
                    <a:pt x="29463" y="265684"/>
                  </a:lnTo>
                  <a:lnTo>
                    <a:pt x="29463" y="336550"/>
                  </a:lnTo>
                  <a:lnTo>
                    <a:pt x="46100" y="336550"/>
                  </a:lnTo>
                  <a:lnTo>
                    <a:pt x="46100" y="275589"/>
                  </a:lnTo>
                  <a:lnTo>
                    <a:pt x="237362" y="275589"/>
                  </a:lnTo>
                  <a:lnTo>
                    <a:pt x="237236" y="265684"/>
                  </a:lnTo>
                  <a:lnTo>
                    <a:pt x="235892" y="259079"/>
                  </a:lnTo>
                  <a:lnTo>
                    <a:pt x="46989" y="259079"/>
                  </a:lnTo>
                  <a:lnTo>
                    <a:pt x="56824" y="229790"/>
                  </a:lnTo>
                  <a:lnTo>
                    <a:pt x="75946" y="206216"/>
                  </a:lnTo>
                  <a:lnTo>
                    <a:pt x="102211" y="190500"/>
                  </a:lnTo>
                  <a:lnTo>
                    <a:pt x="133476" y="184785"/>
                  </a:lnTo>
                  <a:lnTo>
                    <a:pt x="187818" y="184785"/>
                  </a:lnTo>
                  <a:lnTo>
                    <a:pt x="173989" y="176529"/>
                  </a:lnTo>
                  <a:lnTo>
                    <a:pt x="187572" y="168275"/>
                  </a:lnTo>
                  <a:lnTo>
                    <a:pt x="133476" y="168275"/>
                  </a:lnTo>
                  <a:lnTo>
                    <a:pt x="117921" y="166887"/>
                  </a:lnTo>
                  <a:lnTo>
                    <a:pt x="103235" y="162893"/>
                  </a:lnTo>
                  <a:lnTo>
                    <a:pt x="89667" y="156541"/>
                  </a:lnTo>
                  <a:lnTo>
                    <a:pt x="77469" y="148081"/>
                  </a:lnTo>
                  <a:lnTo>
                    <a:pt x="211355" y="148081"/>
                  </a:lnTo>
                  <a:lnTo>
                    <a:pt x="219630" y="139017"/>
                  </a:lnTo>
                  <a:lnTo>
                    <a:pt x="223235" y="131572"/>
                  </a:lnTo>
                  <a:lnTo>
                    <a:pt x="62229" y="131572"/>
                  </a:lnTo>
                  <a:lnTo>
                    <a:pt x="55423" y="120376"/>
                  </a:lnTo>
                  <a:lnTo>
                    <a:pt x="50355" y="108203"/>
                  </a:lnTo>
                  <a:lnTo>
                    <a:pt x="47192" y="95174"/>
                  </a:lnTo>
                  <a:lnTo>
                    <a:pt x="46100" y="81406"/>
                  </a:lnTo>
                  <a:lnTo>
                    <a:pt x="46100" y="16510"/>
                  </a:lnTo>
                  <a:close/>
                </a:path>
                <a:path extrusionOk="0" h="353060" w="266700">
                  <a:moveTo>
                    <a:pt x="237362" y="275589"/>
                  </a:moveTo>
                  <a:lnTo>
                    <a:pt x="220852" y="275589"/>
                  </a:lnTo>
                  <a:lnTo>
                    <a:pt x="220852" y="336550"/>
                  </a:lnTo>
                  <a:lnTo>
                    <a:pt x="237362" y="336550"/>
                  </a:lnTo>
                  <a:lnTo>
                    <a:pt x="237362" y="275589"/>
                  </a:lnTo>
                  <a:close/>
                </a:path>
                <a:path extrusionOk="0" h="353060" w="266700">
                  <a:moveTo>
                    <a:pt x="187818" y="184785"/>
                  </a:moveTo>
                  <a:lnTo>
                    <a:pt x="133476" y="184785"/>
                  </a:lnTo>
                  <a:lnTo>
                    <a:pt x="164599" y="190500"/>
                  </a:lnTo>
                  <a:lnTo>
                    <a:pt x="190817" y="206216"/>
                  </a:lnTo>
                  <a:lnTo>
                    <a:pt x="209986" y="229790"/>
                  </a:lnTo>
                  <a:lnTo>
                    <a:pt x="219963" y="259079"/>
                  </a:lnTo>
                  <a:lnTo>
                    <a:pt x="235892" y="259079"/>
                  </a:lnTo>
                  <a:lnTo>
                    <a:pt x="231390" y="236948"/>
                  </a:lnTo>
                  <a:lnTo>
                    <a:pt x="218090" y="211724"/>
                  </a:lnTo>
                  <a:lnTo>
                    <a:pt x="198552" y="191192"/>
                  </a:lnTo>
                  <a:lnTo>
                    <a:pt x="187818" y="184785"/>
                  </a:lnTo>
                  <a:close/>
                </a:path>
                <a:path extrusionOk="0" h="353060" w="266700">
                  <a:moveTo>
                    <a:pt x="211355" y="148081"/>
                  </a:moveTo>
                  <a:lnTo>
                    <a:pt x="189229" y="148081"/>
                  </a:lnTo>
                  <a:lnTo>
                    <a:pt x="177036" y="156541"/>
                  </a:lnTo>
                  <a:lnTo>
                    <a:pt x="163496" y="162893"/>
                  </a:lnTo>
                  <a:lnTo>
                    <a:pt x="148885" y="166887"/>
                  </a:lnTo>
                  <a:lnTo>
                    <a:pt x="133476" y="168275"/>
                  </a:lnTo>
                  <a:lnTo>
                    <a:pt x="187572" y="168275"/>
                  </a:lnTo>
                  <a:lnTo>
                    <a:pt x="199590" y="160970"/>
                  </a:lnTo>
                  <a:lnTo>
                    <a:pt x="211355" y="148081"/>
                  </a:lnTo>
                  <a:close/>
                </a:path>
                <a:path extrusionOk="0" h="353060" w="266700">
                  <a:moveTo>
                    <a:pt x="237362" y="16510"/>
                  </a:moveTo>
                  <a:lnTo>
                    <a:pt x="220852" y="16510"/>
                  </a:lnTo>
                  <a:lnTo>
                    <a:pt x="220852" y="81406"/>
                  </a:lnTo>
                  <a:lnTo>
                    <a:pt x="219757" y="95174"/>
                  </a:lnTo>
                  <a:lnTo>
                    <a:pt x="216566" y="108203"/>
                  </a:lnTo>
                  <a:lnTo>
                    <a:pt x="211423" y="120376"/>
                  </a:lnTo>
                  <a:lnTo>
                    <a:pt x="204469" y="131572"/>
                  </a:lnTo>
                  <a:lnTo>
                    <a:pt x="223235" y="131572"/>
                  </a:lnTo>
                  <a:lnTo>
                    <a:pt x="232693" y="112039"/>
                  </a:lnTo>
                  <a:lnTo>
                    <a:pt x="237362" y="81406"/>
                  </a:lnTo>
                  <a:lnTo>
                    <a:pt x="237362" y="16510"/>
                  </a:lnTo>
                  <a:close/>
                </a:path>
                <a:path extrusionOk="0" h="353060" w="266700">
                  <a:moveTo>
                    <a:pt x="263016" y="0"/>
                  </a:moveTo>
                  <a:lnTo>
                    <a:pt x="3682" y="0"/>
                  </a:lnTo>
                  <a:lnTo>
                    <a:pt x="0" y="3682"/>
                  </a:lnTo>
                  <a:lnTo>
                    <a:pt x="0" y="12826"/>
                  </a:lnTo>
                  <a:lnTo>
                    <a:pt x="3682" y="16510"/>
                  </a:lnTo>
                  <a:lnTo>
                    <a:pt x="263016" y="16510"/>
                  </a:lnTo>
                  <a:lnTo>
                    <a:pt x="266700" y="12826"/>
                  </a:lnTo>
                  <a:lnTo>
                    <a:pt x="266700" y="3682"/>
                  </a:lnTo>
                  <a:lnTo>
                    <a:pt x="263016"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3"/>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3"/>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3"/>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1" name="Google Shape;131;p3"/>
            <p:cNvPicPr preferRelativeResize="0"/>
            <p:nvPr/>
          </p:nvPicPr>
          <p:blipFill rotWithShape="1">
            <a:blip r:embed="rId17">
              <a:alphaModFix/>
            </a:blip>
            <a:srcRect b="0" l="0" r="0" t="0"/>
            <a:stretch/>
          </p:blipFill>
          <p:spPr>
            <a:xfrm>
              <a:off x="11300459" y="6316979"/>
              <a:ext cx="528320" cy="541016"/>
            </a:xfrm>
            <a:prstGeom prst="rect">
              <a:avLst/>
            </a:prstGeom>
            <a:noFill/>
            <a:ln>
              <a:noFill/>
            </a:ln>
          </p:spPr>
        </p:pic>
      </p:grpSp>
      <p:sp>
        <p:nvSpPr>
          <p:cNvPr id="132" name="Google Shape;132;p3"/>
          <p:cNvSpPr txBox="1"/>
          <p:nvPr/>
        </p:nvSpPr>
        <p:spPr>
          <a:xfrm>
            <a:off x="5498822" y="4597180"/>
            <a:ext cx="6957324" cy="1497846"/>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800">
                <a:solidFill>
                  <a:srgbClr val="FFFFFF"/>
                </a:solidFill>
                <a:latin typeface="Calibri"/>
                <a:ea typeface="Calibri"/>
                <a:cs typeface="Calibri"/>
                <a:sym typeface="Calibri"/>
              </a:rPr>
              <a:t>TEROBOSAN INOVATIF DAN IMPLEMENTASI</a:t>
            </a:r>
            <a:endParaRPr sz="2800">
              <a:solidFill>
                <a:schemeClr val="dk1"/>
              </a:solidFill>
              <a:latin typeface="Calibri"/>
              <a:ea typeface="Calibri"/>
              <a:cs typeface="Calibri"/>
              <a:sym typeface="Calibri"/>
            </a:endParaRPr>
          </a:p>
          <a:p>
            <a:pPr indent="0" lvl="0" marL="0" marR="0" rtl="0" algn="l">
              <a:lnSpc>
                <a:spcPct val="100000"/>
              </a:lnSpc>
              <a:spcBef>
                <a:spcPts val="35"/>
              </a:spcBef>
              <a:spcAft>
                <a:spcPts val="0"/>
              </a:spcAft>
              <a:buNone/>
            </a:pPr>
            <a:r>
              <a:t/>
            </a:r>
            <a:endParaRPr sz="4050">
              <a:solidFill>
                <a:schemeClr val="dk1"/>
              </a:solidFill>
              <a:latin typeface="Calibri"/>
              <a:ea typeface="Calibri"/>
              <a:cs typeface="Calibri"/>
              <a:sym typeface="Calibri"/>
            </a:endParaRPr>
          </a:p>
          <a:p>
            <a:pPr indent="0" lvl="0" marL="45720" marR="0" rtl="0" algn="l">
              <a:lnSpc>
                <a:spcPct val="100000"/>
              </a:lnSpc>
              <a:spcBef>
                <a:spcPts val="0"/>
              </a:spcBef>
              <a:spcAft>
                <a:spcPts val="0"/>
              </a:spcAft>
              <a:buNone/>
            </a:pPr>
            <a:r>
              <a:rPr lang="en-ID" sz="2800">
                <a:solidFill>
                  <a:srgbClr val="FFFFFF"/>
                </a:solidFill>
                <a:latin typeface="Libre Franklin Medium"/>
                <a:ea typeface="Libre Franklin Medium"/>
                <a:cs typeface="Libre Franklin Medium"/>
                <a:sym typeface="Libre Franklin Medium"/>
              </a:rPr>
              <a:t>PENUTUP</a:t>
            </a:r>
            <a:endParaRPr sz="2800">
              <a:solidFill>
                <a:schemeClr val="dk1"/>
              </a:solidFill>
              <a:latin typeface="Libre Franklin Medium"/>
              <a:ea typeface="Libre Franklin Medium"/>
              <a:cs typeface="Libre Franklin Medium"/>
              <a:sym typeface="Libre Franklin Medium"/>
            </a:endParaRPr>
          </a:p>
        </p:txBody>
      </p:sp>
      <p:grpSp>
        <p:nvGrpSpPr>
          <p:cNvPr id="133" name="Google Shape;133;p3"/>
          <p:cNvGrpSpPr/>
          <p:nvPr/>
        </p:nvGrpSpPr>
        <p:grpSpPr>
          <a:xfrm>
            <a:off x="4183379" y="4109758"/>
            <a:ext cx="8008620" cy="1609598"/>
            <a:chOff x="4183379" y="4109758"/>
            <a:chExt cx="8008620" cy="1609598"/>
          </a:xfrm>
        </p:grpSpPr>
        <p:pic>
          <p:nvPicPr>
            <p:cNvPr id="134" name="Google Shape;134;p3"/>
            <p:cNvPicPr preferRelativeResize="0"/>
            <p:nvPr/>
          </p:nvPicPr>
          <p:blipFill rotWithShape="1">
            <a:blip r:embed="rId18">
              <a:alphaModFix/>
            </a:blip>
            <a:srcRect b="0" l="0" r="0" t="0"/>
            <a:stretch/>
          </p:blipFill>
          <p:spPr>
            <a:xfrm>
              <a:off x="4183379" y="4109758"/>
              <a:ext cx="1612138" cy="1609598"/>
            </a:xfrm>
            <a:prstGeom prst="rect">
              <a:avLst/>
            </a:prstGeom>
            <a:noFill/>
            <a:ln>
              <a:noFill/>
            </a:ln>
          </p:spPr>
        </p:pic>
        <p:sp>
          <p:nvSpPr>
            <p:cNvPr id="135" name="Google Shape;135;p3"/>
            <p:cNvSpPr/>
            <p:nvPr/>
          </p:nvSpPr>
          <p:spPr>
            <a:xfrm>
              <a:off x="4602479" y="4528819"/>
              <a:ext cx="736600" cy="734060"/>
            </a:xfrm>
            <a:custGeom>
              <a:rect b="b" l="l" r="r" t="t"/>
              <a:pathLst>
                <a:path extrusionOk="0" h="734060" w="736600">
                  <a:moveTo>
                    <a:pt x="368300" y="0"/>
                  </a:moveTo>
                  <a:lnTo>
                    <a:pt x="322091" y="2859"/>
                  </a:lnTo>
                  <a:lnTo>
                    <a:pt x="277599" y="11210"/>
                  </a:lnTo>
                  <a:lnTo>
                    <a:pt x="235166" y="24706"/>
                  </a:lnTo>
                  <a:lnTo>
                    <a:pt x="195139" y="43005"/>
                  </a:lnTo>
                  <a:lnTo>
                    <a:pt x="157861" y="65763"/>
                  </a:lnTo>
                  <a:lnTo>
                    <a:pt x="123678" y="92634"/>
                  </a:lnTo>
                  <a:lnTo>
                    <a:pt x="92934" y="123276"/>
                  </a:lnTo>
                  <a:lnTo>
                    <a:pt x="65974" y="157343"/>
                  </a:lnTo>
                  <a:lnTo>
                    <a:pt x="43142" y="194493"/>
                  </a:lnTo>
                  <a:lnTo>
                    <a:pt x="24784" y="234380"/>
                  </a:lnTo>
                  <a:lnTo>
                    <a:pt x="11245" y="276661"/>
                  </a:lnTo>
                  <a:lnTo>
                    <a:pt x="2868" y="320993"/>
                  </a:lnTo>
                  <a:lnTo>
                    <a:pt x="0" y="367029"/>
                  </a:lnTo>
                  <a:lnTo>
                    <a:pt x="2868" y="413066"/>
                  </a:lnTo>
                  <a:lnTo>
                    <a:pt x="11245" y="457398"/>
                  </a:lnTo>
                  <a:lnTo>
                    <a:pt x="24784" y="499679"/>
                  </a:lnTo>
                  <a:lnTo>
                    <a:pt x="43142" y="539566"/>
                  </a:lnTo>
                  <a:lnTo>
                    <a:pt x="65974" y="576716"/>
                  </a:lnTo>
                  <a:lnTo>
                    <a:pt x="92934" y="610783"/>
                  </a:lnTo>
                  <a:lnTo>
                    <a:pt x="123678" y="641425"/>
                  </a:lnTo>
                  <a:lnTo>
                    <a:pt x="157861" y="668296"/>
                  </a:lnTo>
                  <a:lnTo>
                    <a:pt x="195139" y="691054"/>
                  </a:lnTo>
                  <a:lnTo>
                    <a:pt x="235166" y="709353"/>
                  </a:lnTo>
                  <a:lnTo>
                    <a:pt x="277599" y="722849"/>
                  </a:lnTo>
                  <a:lnTo>
                    <a:pt x="322091" y="731200"/>
                  </a:lnTo>
                  <a:lnTo>
                    <a:pt x="368300" y="734059"/>
                  </a:lnTo>
                  <a:lnTo>
                    <a:pt x="414508" y="731200"/>
                  </a:lnTo>
                  <a:lnTo>
                    <a:pt x="459000" y="722849"/>
                  </a:lnTo>
                  <a:lnTo>
                    <a:pt x="501433" y="709353"/>
                  </a:lnTo>
                  <a:lnTo>
                    <a:pt x="541460" y="691054"/>
                  </a:lnTo>
                  <a:lnTo>
                    <a:pt x="578738" y="668296"/>
                  </a:lnTo>
                  <a:lnTo>
                    <a:pt x="612921" y="641425"/>
                  </a:lnTo>
                  <a:lnTo>
                    <a:pt x="643665" y="610783"/>
                  </a:lnTo>
                  <a:lnTo>
                    <a:pt x="670625" y="576716"/>
                  </a:lnTo>
                  <a:lnTo>
                    <a:pt x="693457" y="539566"/>
                  </a:lnTo>
                  <a:lnTo>
                    <a:pt x="711815" y="499679"/>
                  </a:lnTo>
                  <a:lnTo>
                    <a:pt x="725354" y="457398"/>
                  </a:lnTo>
                  <a:lnTo>
                    <a:pt x="733731" y="413066"/>
                  </a:lnTo>
                  <a:lnTo>
                    <a:pt x="736600" y="367029"/>
                  </a:lnTo>
                  <a:lnTo>
                    <a:pt x="733731" y="320993"/>
                  </a:lnTo>
                  <a:lnTo>
                    <a:pt x="725354" y="276661"/>
                  </a:lnTo>
                  <a:lnTo>
                    <a:pt x="711815" y="234380"/>
                  </a:lnTo>
                  <a:lnTo>
                    <a:pt x="693457" y="194493"/>
                  </a:lnTo>
                  <a:lnTo>
                    <a:pt x="670625" y="157343"/>
                  </a:lnTo>
                  <a:lnTo>
                    <a:pt x="643665" y="123276"/>
                  </a:lnTo>
                  <a:lnTo>
                    <a:pt x="612921" y="92634"/>
                  </a:lnTo>
                  <a:lnTo>
                    <a:pt x="578738" y="65763"/>
                  </a:lnTo>
                  <a:lnTo>
                    <a:pt x="541460" y="43005"/>
                  </a:lnTo>
                  <a:lnTo>
                    <a:pt x="501433" y="24706"/>
                  </a:lnTo>
                  <a:lnTo>
                    <a:pt x="459000" y="11210"/>
                  </a:lnTo>
                  <a:lnTo>
                    <a:pt x="414508" y="2859"/>
                  </a:lnTo>
                  <a:lnTo>
                    <a:pt x="368300" y="0"/>
                  </a:lnTo>
                  <a:close/>
                </a:path>
              </a:pathLst>
            </a:custGeom>
            <a:solidFill>
              <a:srgbClr val="FFFFFF">
                <a:alpha val="59607"/>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6" name="Google Shape;136;p3"/>
            <p:cNvPicPr preferRelativeResize="0"/>
            <p:nvPr/>
          </p:nvPicPr>
          <p:blipFill rotWithShape="1">
            <a:blip r:embed="rId9">
              <a:alphaModFix/>
            </a:blip>
            <a:srcRect b="0" l="0" r="0" t="0"/>
            <a:stretch/>
          </p:blipFill>
          <p:spPr>
            <a:xfrm>
              <a:off x="4295139" y="4226534"/>
              <a:ext cx="1373632" cy="1373632"/>
            </a:xfrm>
            <a:prstGeom prst="rect">
              <a:avLst/>
            </a:prstGeom>
            <a:noFill/>
            <a:ln>
              <a:noFill/>
            </a:ln>
          </p:spPr>
        </p:pic>
        <p:pic>
          <p:nvPicPr>
            <p:cNvPr id="137" name="Google Shape;137;p3"/>
            <p:cNvPicPr preferRelativeResize="0"/>
            <p:nvPr/>
          </p:nvPicPr>
          <p:blipFill rotWithShape="1">
            <a:blip r:embed="rId19">
              <a:alphaModFix/>
            </a:blip>
            <a:srcRect b="0" l="0" r="0" t="0"/>
            <a:stretch/>
          </p:blipFill>
          <p:spPr>
            <a:xfrm>
              <a:off x="4714239" y="4645659"/>
              <a:ext cx="497839" cy="497839"/>
            </a:xfrm>
            <a:prstGeom prst="rect">
              <a:avLst/>
            </a:prstGeom>
            <a:noFill/>
            <a:ln>
              <a:noFill/>
            </a:ln>
          </p:spPr>
        </p:pic>
        <p:sp>
          <p:nvSpPr>
            <p:cNvPr id="138" name="Google Shape;138;p3"/>
            <p:cNvSpPr/>
            <p:nvPr/>
          </p:nvSpPr>
          <p:spPr>
            <a:xfrm>
              <a:off x="5497829" y="5227319"/>
              <a:ext cx="6694170" cy="7620"/>
            </a:xfrm>
            <a:custGeom>
              <a:rect b="b" l="l" r="r" t="t"/>
              <a:pathLst>
                <a:path extrusionOk="0" h="7620" w="6694170">
                  <a:moveTo>
                    <a:pt x="0" y="7619"/>
                  </a:moveTo>
                  <a:lnTo>
                    <a:pt x="6694170" y="7619"/>
                  </a:lnTo>
                  <a:lnTo>
                    <a:pt x="6694170" y="0"/>
                  </a:lnTo>
                  <a:lnTo>
                    <a:pt x="0" y="0"/>
                  </a:lnTo>
                  <a:lnTo>
                    <a:pt x="0" y="7619"/>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3"/>
            <p:cNvSpPr/>
            <p:nvPr/>
          </p:nvSpPr>
          <p:spPr>
            <a:xfrm>
              <a:off x="5026659" y="4724399"/>
              <a:ext cx="58419" cy="60960"/>
            </a:xfrm>
            <a:custGeom>
              <a:rect b="b" l="l" r="r" t="t"/>
              <a:pathLst>
                <a:path extrusionOk="0" h="60960" w="58420">
                  <a:moveTo>
                    <a:pt x="0" y="0"/>
                  </a:moveTo>
                  <a:lnTo>
                    <a:pt x="0" y="60960"/>
                  </a:lnTo>
                  <a:lnTo>
                    <a:pt x="58419" y="60960"/>
                  </a:lnTo>
                  <a:lnTo>
                    <a:pt x="0" y="0"/>
                  </a:lnTo>
                  <a:close/>
                </a:path>
              </a:pathLst>
            </a:custGeom>
            <a:solidFill>
              <a:srgbClr val="4471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3"/>
            <p:cNvSpPr/>
            <p:nvPr/>
          </p:nvSpPr>
          <p:spPr>
            <a:xfrm>
              <a:off x="4838699" y="4701539"/>
              <a:ext cx="271780" cy="373380"/>
            </a:xfrm>
            <a:custGeom>
              <a:rect b="b" l="l" r="r" t="t"/>
              <a:pathLst>
                <a:path extrusionOk="0" h="373379" w="271779">
                  <a:moveTo>
                    <a:pt x="117601" y="240792"/>
                  </a:moveTo>
                  <a:lnTo>
                    <a:pt x="0" y="365887"/>
                  </a:lnTo>
                  <a:lnTo>
                    <a:pt x="0" y="373380"/>
                  </a:lnTo>
                  <a:lnTo>
                    <a:pt x="271779" y="373380"/>
                  </a:lnTo>
                  <a:lnTo>
                    <a:pt x="271779" y="289433"/>
                  </a:lnTo>
                  <a:lnTo>
                    <a:pt x="153288" y="289433"/>
                  </a:lnTo>
                  <a:lnTo>
                    <a:pt x="144907" y="281051"/>
                  </a:lnTo>
                  <a:lnTo>
                    <a:pt x="144907" y="274320"/>
                  </a:lnTo>
                  <a:lnTo>
                    <a:pt x="154067" y="265176"/>
                  </a:lnTo>
                  <a:lnTo>
                    <a:pt x="141986" y="265176"/>
                  </a:lnTo>
                  <a:lnTo>
                    <a:pt x="117601" y="240792"/>
                  </a:lnTo>
                  <a:close/>
                </a:path>
                <a:path extrusionOk="0" h="373379" w="271779">
                  <a:moveTo>
                    <a:pt x="271779" y="200152"/>
                  </a:moveTo>
                  <a:lnTo>
                    <a:pt x="226440" y="200152"/>
                  </a:lnTo>
                  <a:lnTo>
                    <a:pt x="230250" y="204343"/>
                  </a:lnTo>
                  <a:lnTo>
                    <a:pt x="234441" y="208534"/>
                  </a:lnTo>
                  <a:lnTo>
                    <a:pt x="234441" y="215265"/>
                  </a:lnTo>
                  <a:lnTo>
                    <a:pt x="164211" y="285750"/>
                  </a:lnTo>
                  <a:lnTo>
                    <a:pt x="160020" y="289433"/>
                  </a:lnTo>
                  <a:lnTo>
                    <a:pt x="271779" y="289433"/>
                  </a:lnTo>
                  <a:lnTo>
                    <a:pt x="271779" y="200152"/>
                  </a:lnTo>
                  <a:close/>
                </a:path>
                <a:path extrusionOk="0" h="373379" w="271779">
                  <a:moveTo>
                    <a:pt x="161289" y="0"/>
                  </a:moveTo>
                  <a:lnTo>
                    <a:pt x="0" y="0"/>
                  </a:lnTo>
                  <a:lnTo>
                    <a:pt x="0" y="279781"/>
                  </a:lnTo>
                  <a:lnTo>
                    <a:pt x="81025" y="204343"/>
                  </a:lnTo>
                  <a:lnTo>
                    <a:pt x="56769" y="179959"/>
                  </a:lnTo>
                  <a:lnTo>
                    <a:pt x="59690" y="177037"/>
                  </a:lnTo>
                  <a:lnTo>
                    <a:pt x="40386" y="177037"/>
                  </a:lnTo>
                  <a:lnTo>
                    <a:pt x="36067" y="172847"/>
                  </a:lnTo>
                  <a:lnTo>
                    <a:pt x="31876" y="168656"/>
                  </a:lnTo>
                  <a:lnTo>
                    <a:pt x="31876" y="161925"/>
                  </a:lnTo>
                  <a:lnTo>
                    <a:pt x="106679" y="87249"/>
                  </a:lnTo>
                  <a:lnTo>
                    <a:pt x="161289" y="87249"/>
                  </a:lnTo>
                  <a:lnTo>
                    <a:pt x="161289" y="0"/>
                  </a:lnTo>
                  <a:close/>
                </a:path>
                <a:path extrusionOk="0" h="373379" w="271779">
                  <a:moveTo>
                    <a:pt x="271779" y="112014"/>
                  </a:moveTo>
                  <a:lnTo>
                    <a:pt x="124713" y="112014"/>
                  </a:lnTo>
                  <a:lnTo>
                    <a:pt x="209550" y="196723"/>
                  </a:lnTo>
                  <a:lnTo>
                    <a:pt x="141986" y="265176"/>
                  </a:lnTo>
                  <a:lnTo>
                    <a:pt x="154067" y="265176"/>
                  </a:lnTo>
                  <a:lnTo>
                    <a:pt x="215011" y="204343"/>
                  </a:lnTo>
                  <a:lnTo>
                    <a:pt x="219328" y="200152"/>
                  </a:lnTo>
                  <a:lnTo>
                    <a:pt x="271779" y="200152"/>
                  </a:lnTo>
                  <a:lnTo>
                    <a:pt x="271779" y="112014"/>
                  </a:lnTo>
                  <a:close/>
                </a:path>
                <a:path extrusionOk="0" h="373379" w="271779">
                  <a:moveTo>
                    <a:pt x="161289" y="87249"/>
                  </a:moveTo>
                  <a:lnTo>
                    <a:pt x="113411" y="87249"/>
                  </a:lnTo>
                  <a:lnTo>
                    <a:pt x="121792" y="95631"/>
                  </a:lnTo>
                  <a:lnTo>
                    <a:pt x="121792" y="102362"/>
                  </a:lnTo>
                  <a:lnTo>
                    <a:pt x="51308" y="172847"/>
                  </a:lnTo>
                  <a:lnTo>
                    <a:pt x="46989" y="177037"/>
                  </a:lnTo>
                  <a:lnTo>
                    <a:pt x="59690" y="177037"/>
                  </a:lnTo>
                  <a:lnTo>
                    <a:pt x="124713" y="112014"/>
                  </a:lnTo>
                  <a:lnTo>
                    <a:pt x="271779" y="112014"/>
                  </a:lnTo>
                  <a:lnTo>
                    <a:pt x="271779" y="110362"/>
                  </a:lnTo>
                  <a:lnTo>
                    <a:pt x="161289" y="110362"/>
                  </a:lnTo>
                  <a:lnTo>
                    <a:pt x="161289" y="87249"/>
                  </a:lnTo>
                  <a:close/>
                </a:path>
              </a:pathLst>
            </a:custGeom>
            <a:solidFill>
              <a:srgbClr val="DEEBF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3"/>
            <p:cNvSpPr/>
            <p:nvPr/>
          </p:nvSpPr>
          <p:spPr>
            <a:xfrm>
              <a:off x="4721859" y="4665979"/>
              <a:ext cx="424180" cy="474980"/>
            </a:xfrm>
            <a:custGeom>
              <a:rect b="b" l="l" r="r" t="t"/>
              <a:pathLst>
                <a:path extrusionOk="0" h="474979" w="424179">
                  <a:moveTo>
                    <a:pt x="298195" y="0"/>
                  </a:moveTo>
                  <a:lnTo>
                    <a:pt x="79755" y="0"/>
                  </a:lnTo>
                  <a:lnTo>
                    <a:pt x="79755" y="350393"/>
                  </a:lnTo>
                  <a:lnTo>
                    <a:pt x="0" y="425196"/>
                  </a:lnTo>
                  <a:lnTo>
                    <a:pt x="48894" y="474980"/>
                  </a:lnTo>
                  <a:lnTo>
                    <a:pt x="79755" y="441452"/>
                  </a:lnTo>
                  <a:lnTo>
                    <a:pt x="424179" y="441452"/>
                  </a:lnTo>
                  <a:lnTo>
                    <a:pt x="424179" y="410591"/>
                  </a:lnTo>
                  <a:lnTo>
                    <a:pt x="115697" y="410591"/>
                  </a:lnTo>
                  <a:lnTo>
                    <a:pt x="115697" y="402844"/>
                  </a:lnTo>
                  <a:lnTo>
                    <a:pt x="196596" y="316992"/>
                  </a:lnTo>
                  <a:lnTo>
                    <a:pt x="115697" y="316992"/>
                  </a:lnTo>
                  <a:lnTo>
                    <a:pt x="115697" y="36068"/>
                  </a:lnTo>
                  <a:lnTo>
                    <a:pt x="333239" y="36068"/>
                  </a:lnTo>
                  <a:lnTo>
                    <a:pt x="298195" y="0"/>
                  </a:lnTo>
                  <a:close/>
                </a:path>
                <a:path extrusionOk="0" h="474979" w="424179">
                  <a:moveTo>
                    <a:pt x="424179" y="441452"/>
                  </a:moveTo>
                  <a:lnTo>
                    <a:pt x="79755" y="441452"/>
                  </a:lnTo>
                  <a:lnTo>
                    <a:pt x="79755" y="447548"/>
                  </a:lnTo>
                  <a:lnTo>
                    <a:pt x="424179" y="447548"/>
                  </a:lnTo>
                  <a:lnTo>
                    <a:pt x="424179" y="441452"/>
                  </a:lnTo>
                  <a:close/>
                </a:path>
                <a:path extrusionOk="0" h="474979" w="424179">
                  <a:moveTo>
                    <a:pt x="333239" y="36068"/>
                  </a:moveTo>
                  <a:lnTo>
                    <a:pt x="277622" y="36068"/>
                  </a:lnTo>
                  <a:lnTo>
                    <a:pt x="277622" y="146812"/>
                  </a:lnTo>
                  <a:lnTo>
                    <a:pt x="388238" y="146812"/>
                  </a:lnTo>
                  <a:lnTo>
                    <a:pt x="388238" y="410591"/>
                  </a:lnTo>
                  <a:lnTo>
                    <a:pt x="424179" y="410591"/>
                  </a:lnTo>
                  <a:lnTo>
                    <a:pt x="424179" y="129667"/>
                  </a:lnTo>
                  <a:lnTo>
                    <a:pt x="414185" y="119380"/>
                  </a:lnTo>
                  <a:lnTo>
                    <a:pt x="304164" y="119380"/>
                  </a:lnTo>
                  <a:lnTo>
                    <a:pt x="304164" y="58420"/>
                  </a:lnTo>
                  <a:lnTo>
                    <a:pt x="354956" y="58420"/>
                  </a:lnTo>
                  <a:lnTo>
                    <a:pt x="333239" y="36068"/>
                  </a:lnTo>
                  <a:close/>
                </a:path>
                <a:path extrusionOk="0" h="474979" w="424179">
                  <a:moveTo>
                    <a:pt x="240791" y="148590"/>
                  </a:moveTo>
                  <a:lnTo>
                    <a:pt x="172212" y="216408"/>
                  </a:lnTo>
                  <a:lnTo>
                    <a:pt x="197103" y="241300"/>
                  </a:lnTo>
                  <a:lnTo>
                    <a:pt x="115697" y="316992"/>
                  </a:lnTo>
                  <a:lnTo>
                    <a:pt x="196596" y="316992"/>
                  </a:lnTo>
                  <a:lnTo>
                    <a:pt x="233934" y="277368"/>
                  </a:lnTo>
                  <a:lnTo>
                    <a:pt x="282586" y="277368"/>
                  </a:lnTo>
                  <a:lnTo>
                    <a:pt x="325627" y="233680"/>
                  </a:lnTo>
                  <a:lnTo>
                    <a:pt x="240791" y="148590"/>
                  </a:lnTo>
                  <a:close/>
                </a:path>
                <a:path extrusionOk="0" h="474979" w="424179">
                  <a:moveTo>
                    <a:pt x="282586" y="277368"/>
                  </a:moveTo>
                  <a:lnTo>
                    <a:pt x="233934" y="277368"/>
                  </a:lnTo>
                  <a:lnTo>
                    <a:pt x="257937" y="302387"/>
                  </a:lnTo>
                  <a:lnTo>
                    <a:pt x="282586" y="277368"/>
                  </a:lnTo>
                  <a:close/>
                </a:path>
                <a:path extrusionOk="0" h="474979" w="424179">
                  <a:moveTo>
                    <a:pt x="354956" y="58420"/>
                  </a:moveTo>
                  <a:lnTo>
                    <a:pt x="304164" y="58420"/>
                  </a:lnTo>
                  <a:lnTo>
                    <a:pt x="363347" y="119380"/>
                  </a:lnTo>
                  <a:lnTo>
                    <a:pt x="414185" y="119380"/>
                  </a:lnTo>
                  <a:lnTo>
                    <a:pt x="354956" y="5842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2" name="Google Shape;142;p3"/>
          <p:cNvGrpSpPr/>
          <p:nvPr/>
        </p:nvGrpSpPr>
        <p:grpSpPr>
          <a:xfrm>
            <a:off x="4851400" y="4709159"/>
            <a:ext cx="220979" cy="281940"/>
            <a:chOff x="4851400" y="4709159"/>
            <a:chExt cx="220979" cy="281940"/>
          </a:xfrm>
        </p:grpSpPr>
        <p:pic>
          <p:nvPicPr>
            <p:cNvPr id="143" name="Google Shape;143;p3"/>
            <p:cNvPicPr preferRelativeResize="0"/>
            <p:nvPr/>
          </p:nvPicPr>
          <p:blipFill rotWithShape="1">
            <a:blip r:embed="rId20">
              <a:alphaModFix/>
            </a:blip>
            <a:srcRect b="0" l="0" r="0" t="0"/>
            <a:stretch/>
          </p:blipFill>
          <p:spPr>
            <a:xfrm>
              <a:off x="4869179" y="4787899"/>
              <a:ext cx="91440" cy="91439"/>
            </a:xfrm>
            <a:prstGeom prst="rect">
              <a:avLst/>
            </a:prstGeom>
            <a:noFill/>
            <a:ln>
              <a:noFill/>
            </a:ln>
          </p:spPr>
        </p:pic>
        <p:pic>
          <p:nvPicPr>
            <p:cNvPr id="144" name="Google Shape;144;p3"/>
            <p:cNvPicPr preferRelativeResize="0"/>
            <p:nvPr/>
          </p:nvPicPr>
          <p:blipFill rotWithShape="1">
            <a:blip r:embed="rId21">
              <a:alphaModFix/>
            </a:blip>
            <a:srcRect b="0" l="0" r="0" t="0"/>
            <a:stretch/>
          </p:blipFill>
          <p:spPr>
            <a:xfrm>
              <a:off x="4983479" y="4902199"/>
              <a:ext cx="88900" cy="88900"/>
            </a:xfrm>
            <a:prstGeom prst="rect">
              <a:avLst/>
            </a:prstGeom>
            <a:noFill/>
            <a:ln>
              <a:noFill/>
            </a:ln>
          </p:spPr>
        </p:pic>
        <p:pic>
          <p:nvPicPr>
            <p:cNvPr id="145" name="Google Shape;145;p3"/>
            <p:cNvPicPr preferRelativeResize="0"/>
            <p:nvPr/>
          </p:nvPicPr>
          <p:blipFill rotWithShape="1">
            <a:blip r:embed="rId22">
              <a:alphaModFix/>
            </a:blip>
            <a:srcRect b="0" l="0" r="0" t="0"/>
            <a:stretch/>
          </p:blipFill>
          <p:spPr>
            <a:xfrm>
              <a:off x="4851400" y="4709159"/>
              <a:ext cx="81279" cy="68579"/>
            </a:xfrm>
            <a:prstGeom prst="rect">
              <a:avLst/>
            </a:prstGeom>
            <a:noFill/>
            <a:ln>
              <a:noFill/>
            </a:ln>
          </p:spPr>
        </p:pic>
      </p:grpSp>
      <p:sp>
        <p:nvSpPr>
          <p:cNvPr id="146" name="Google Shape;146;p3"/>
          <p:cNvSpPr txBox="1"/>
          <p:nvPr/>
        </p:nvSpPr>
        <p:spPr>
          <a:xfrm>
            <a:off x="11470258" y="6478984"/>
            <a:ext cx="192405" cy="254635"/>
          </a:xfrm>
          <a:prstGeom prst="rect">
            <a:avLst/>
          </a:prstGeom>
          <a:noFill/>
          <a:ln>
            <a:noFill/>
          </a:ln>
        </p:spPr>
        <p:txBody>
          <a:bodyPr anchorCtr="0" anchor="t" bIns="0" lIns="0" spcFirstLastPara="1" rIns="0" wrap="square" tIns="0">
            <a:spAutoFit/>
          </a:bodyPr>
          <a:lstStyle/>
          <a:p>
            <a:pPr indent="0" lvl="0" marL="38100" marR="0" rtl="0" algn="l">
              <a:lnSpc>
                <a:spcPct val="100555"/>
              </a:lnSpc>
              <a:spcBef>
                <a:spcPts val="0"/>
              </a:spcBef>
              <a:spcAft>
                <a:spcPts val="0"/>
              </a:spcAft>
              <a:buNone/>
            </a:pPr>
            <a:r>
              <a:rPr lang="en-ID" sz="18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7" name="Google Shape;147;p3"/>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148" name="Google Shape;148;p3"/>
          <p:cNvSpPr/>
          <p:nvPr/>
        </p:nvSpPr>
        <p:spPr>
          <a:xfrm>
            <a:off x="124187" y="0"/>
            <a:ext cx="4203700" cy="5273040"/>
          </a:xfrm>
          <a:custGeom>
            <a:rect b="b" l="l" r="r" t="t"/>
            <a:pathLst>
              <a:path extrusionOk="0" h="5273040" w="4203700">
                <a:moveTo>
                  <a:pt x="4203700" y="0"/>
                </a:moveTo>
                <a:lnTo>
                  <a:pt x="0" y="0"/>
                </a:lnTo>
                <a:lnTo>
                  <a:pt x="0" y="4731258"/>
                </a:lnTo>
                <a:lnTo>
                  <a:pt x="1988" y="4778004"/>
                </a:lnTo>
                <a:lnTo>
                  <a:pt x="7846" y="4823646"/>
                </a:lnTo>
                <a:lnTo>
                  <a:pt x="17409" y="4868021"/>
                </a:lnTo>
                <a:lnTo>
                  <a:pt x="30516" y="4910967"/>
                </a:lnTo>
                <a:lnTo>
                  <a:pt x="47004" y="4952321"/>
                </a:lnTo>
                <a:lnTo>
                  <a:pt x="66711" y="4991921"/>
                </a:lnTo>
                <a:lnTo>
                  <a:pt x="89473" y="5029603"/>
                </a:lnTo>
                <a:lnTo>
                  <a:pt x="115128" y="5065205"/>
                </a:lnTo>
                <a:lnTo>
                  <a:pt x="143514" y="5098565"/>
                </a:lnTo>
                <a:lnTo>
                  <a:pt x="174467" y="5129519"/>
                </a:lnTo>
                <a:lnTo>
                  <a:pt x="207826" y="5157906"/>
                </a:lnTo>
                <a:lnTo>
                  <a:pt x="243427" y="5183562"/>
                </a:lnTo>
                <a:lnTo>
                  <a:pt x="281108" y="5206325"/>
                </a:lnTo>
                <a:lnTo>
                  <a:pt x="320707" y="5226032"/>
                </a:lnTo>
                <a:lnTo>
                  <a:pt x="362060" y="5242521"/>
                </a:lnTo>
                <a:lnTo>
                  <a:pt x="405006" y="5255629"/>
                </a:lnTo>
                <a:lnTo>
                  <a:pt x="449381" y="5265193"/>
                </a:lnTo>
                <a:lnTo>
                  <a:pt x="495023" y="5271051"/>
                </a:lnTo>
                <a:lnTo>
                  <a:pt x="541769" y="5273040"/>
                </a:lnTo>
                <a:lnTo>
                  <a:pt x="3661917" y="5273040"/>
                </a:lnTo>
                <a:lnTo>
                  <a:pt x="3708664" y="5271051"/>
                </a:lnTo>
                <a:lnTo>
                  <a:pt x="3754306" y="5265193"/>
                </a:lnTo>
                <a:lnTo>
                  <a:pt x="3798681" y="5255629"/>
                </a:lnTo>
                <a:lnTo>
                  <a:pt x="3841627" y="5242521"/>
                </a:lnTo>
                <a:lnTo>
                  <a:pt x="3882981" y="5226032"/>
                </a:lnTo>
                <a:lnTo>
                  <a:pt x="3922581" y="5206325"/>
                </a:lnTo>
                <a:lnTo>
                  <a:pt x="3960263" y="5183562"/>
                </a:lnTo>
                <a:lnTo>
                  <a:pt x="3995865" y="5157906"/>
                </a:lnTo>
                <a:lnTo>
                  <a:pt x="4029225" y="5129519"/>
                </a:lnTo>
                <a:lnTo>
                  <a:pt x="4060179" y="5098565"/>
                </a:lnTo>
                <a:lnTo>
                  <a:pt x="4088566" y="5065205"/>
                </a:lnTo>
                <a:lnTo>
                  <a:pt x="4114222" y="5029603"/>
                </a:lnTo>
                <a:lnTo>
                  <a:pt x="4136985" y="4991921"/>
                </a:lnTo>
                <a:lnTo>
                  <a:pt x="4156692" y="4952321"/>
                </a:lnTo>
                <a:lnTo>
                  <a:pt x="4173181" y="4910967"/>
                </a:lnTo>
                <a:lnTo>
                  <a:pt x="4186289" y="4868021"/>
                </a:lnTo>
                <a:lnTo>
                  <a:pt x="4195853" y="4823646"/>
                </a:lnTo>
                <a:lnTo>
                  <a:pt x="4201711" y="4778004"/>
                </a:lnTo>
                <a:lnTo>
                  <a:pt x="4203700" y="4731258"/>
                </a:lnTo>
                <a:lnTo>
                  <a:pt x="4203700" y="0"/>
                </a:lnTo>
                <a:close/>
              </a:path>
            </a:pathLst>
          </a:custGeom>
          <a:blipFill rotWithShape="1">
            <a:blip r:embed="rId23">
              <a:alphaModFix/>
            </a:blip>
            <a:stretch>
              <a:fillRect b="-18610" l="-63036" r="-63038" t="-22706"/>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3"/>
          <p:cNvSpPr/>
          <p:nvPr/>
        </p:nvSpPr>
        <p:spPr>
          <a:xfrm>
            <a:off x="139700" y="0"/>
            <a:ext cx="4203700" cy="5273040"/>
          </a:xfrm>
          <a:custGeom>
            <a:rect b="b" l="l" r="r" t="t"/>
            <a:pathLst>
              <a:path extrusionOk="0" h="5273040" w="4203700">
                <a:moveTo>
                  <a:pt x="4203700" y="0"/>
                </a:moveTo>
                <a:lnTo>
                  <a:pt x="0" y="0"/>
                </a:lnTo>
                <a:lnTo>
                  <a:pt x="0" y="4731258"/>
                </a:lnTo>
                <a:lnTo>
                  <a:pt x="1988" y="4778004"/>
                </a:lnTo>
                <a:lnTo>
                  <a:pt x="7846" y="4823646"/>
                </a:lnTo>
                <a:lnTo>
                  <a:pt x="17409" y="4868021"/>
                </a:lnTo>
                <a:lnTo>
                  <a:pt x="30516" y="4910967"/>
                </a:lnTo>
                <a:lnTo>
                  <a:pt x="47004" y="4952321"/>
                </a:lnTo>
                <a:lnTo>
                  <a:pt x="66711" y="4991921"/>
                </a:lnTo>
                <a:lnTo>
                  <a:pt x="89473" y="5029603"/>
                </a:lnTo>
                <a:lnTo>
                  <a:pt x="115128" y="5065205"/>
                </a:lnTo>
                <a:lnTo>
                  <a:pt x="143514" y="5098565"/>
                </a:lnTo>
                <a:lnTo>
                  <a:pt x="174467" y="5129519"/>
                </a:lnTo>
                <a:lnTo>
                  <a:pt x="207826" y="5157906"/>
                </a:lnTo>
                <a:lnTo>
                  <a:pt x="243427" y="5183562"/>
                </a:lnTo>
                <a:lnTo>
                  <a:pt x="281108" y="5206325"/>
                </a:lnTo>
                <a:lnTo>
                  <a:pt x="320707" y="5226032"/>
                </a:lnTo>
                <a:lnTo>
                  <a:pt x="362060" y="5242521"/>
                </a:lnTo>
                <a:lnTo>
                  <a:pt x="405006" y="5255629"/>
                </a:lnTo>
                <a:lnTo>
                  <a:pt x="449381" y="5265193"/>
                </a:lnTo>
                <a:lnTo>
                  <a:pt x="495023" y="5271051"/>
                </a:lnTo>
                <a:lnTo>
                  <a:pt x="541769" y="5273040"/>
                </a:lnTo>
                <a:lnTo>
                  <a:pt x="3661917" y="5273040"/>
                </a:lnTo>
                <a:lnTo>
                  <a:pt x="3708664" y="5271051"/>
                </a:lnTo>
                <a:lnTo>
                  <a:pt x="3754306" y="5265193"/>
                </a:lnTo>
                <a:lnTo>
                  <a:pt x="3798681" y="5255629"/>
                </a:lnTo>
                <a:lnTo>
                  <a:pt x="3841627" y="5242521"/>
                </a:lnTo>
                <a:lnTo>
                  <a:pt x="3882981" y="5226032"/>
                </a:lnTo>
                <a:lnTo>
                  <a:pt x="3922581" y="5206325"/>
                </a:lnTo>
                <a:lnTo>
                  <a:pt x="3960263" y="5183562"/>
                </a:lnTo>
                <a:lnTo>
                  <a:pt x="3995865" y="5157906"/>
                </a:lnTo>
                <a:lnTo>
                  <a:pt x="4029225" y="5129519"/>
                </a:lnTo>
                <a:lnTo>
                  <a:pt x="4060179" y="5098565"/>
                </a:lnTo>
                <a:lnTo>
                  <a:pt x="4088566" y="5065205"/>
                </a:lnTo>
                <a:lnTo>
                  <a:pt x="4114222" y="5029603"/>
                </a:lnTo>
                <a:lnTo>
                  <a:pt x="4136985" y="4991921"/>
                </a:lnTo>
                <a:lnTo>
                  <a:pt x="4156692" y="4952321"/>
                </a:lnTo>
                <a:lnTo>
                  <a:pt x="4173181" y="4910967"/>
                </a:lnTo>
                <a:lnTo>
                  <a:pt x="4186289" y="4868021"/>
                </a:lnTo>
                <a:lnTo>
                  <a:pt x="4195853" y="4823646"/>
                </a:lnTo>
                <a:lnTo>
                  <a:pt x="4201711" y="4778004"/>
                </a:lnTo>
                <a:lnTo>
                  <a:pt x="4203700" y="4731258"/>
                </a:lnTo>
                <a:lnTo>
                  <a:pt x="4203700" y="0"/>
                </a:lnTo>
                <a:close/>
              </a:path>
            </a:pathLst>
          </a:custGeom>
          <a:solidFill>
            <a:srgbClr val="FF0000">
              <a:alpha val="54509"/>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pic>
        <p:nvPicPr>
          <p:cNvPr id="1292" name="Google Shape;1292;p30"/>
          <p:cNvPicPr preferRelativeResize="0"/>
          <p:nvPr/>
        </p:nvPicPr>
        <p:blipFill rotWithShape="1">
          <a:blip r:embed="rId3">
            <a:alphaModFix amt="20000"/>
          </a:blip>
          <a:srcRect b="0" l="0" r="0" t="16667"/>
          <a:stretch/>
        </p:blipFill>
        <p:spPr>
          <a:xfrm>
            <a:off x="34142" y="-33912"/>
            <a:ext cx="12192001" cy="6858000"/>
          </a:xfrm>
          <a:prstGeom prst="rect">
            <a:avLst/>
          </a:prstGeom>
          <a:noFill/>
          <a:ln>
            <a:noFill/>
          </a:ln>
        </p:spPr>
      </p:pic>
      <p:pic>
        <p:nvPicPr>
          <p:cNvPr id="1293" name="Google Shape;1293;p30"/>
          <p:cNvPicPr preferRelativeResize="0"/>
          <p:nvPr/>
        </p:nvPicPr>
        <p:blipFill rotWithShape="1">
          <a:blip r:embed="rId4">
            <a:alphaModFix/>
          </a:blip>
          <a:srcRect b="0" l="0" r="0" t="0"/>
          <a:stretch/>
        </p:blipFill>
        <p:spPr>
          <a:xfrm>
            <a:off x="0" y="17870"/>
            <a:ext cx="12192000" cy="6839712"/>
          </a:xfrm>
          <a:prstGeom prst="rect">
            <a:avLst/>
          </a:prstGeom>
          <a:noFill/>
          <a:ln>
            <a:noFill/>
          </a:ln>
        </p:spPr>
      </p:pic>
      <p:pic>
        <p:nvPicPr>
          <p:cNvPr id="1294" name="Google Shape;1294;p30"/>
          <p:cNvPicPr preferRelativeResize="0"/>
          <p:nvPr/>
        </p:nvPicPr>
        <p:blipFill rotWithShape="1">
          <a:blip r:embed="rId5">
            <a:alphaModFix/>
          </a:blip>
          <a:srcRect b="0" l="0" r="0" t="0"/>
          <a:stretch/>
        </p:blipFill>
        <p:spPr>
          <a:xfrm>
            <a:off x="0" y="-8021"/>
            <a:ext cx="12192000" cy="6839712"/>
          </a:xfrm>
          <a:prstGeom prst="rect">
            <a:avLst/>
          </a:prstGeom>
          <a:noFill/>
          <a:ln>
            <a:noFill/>
          </a:ln>
        </p:spPr>
      </p:pic>
      <p:sp>
        <p:nvSpPr>
          <p:cNvPr id="1295" name="Google Shape;1295;p30"/>
          <p:cNvSpPr txBox="1"/>
          <p:nvPr/>
        </p:nvSpPr>
        <p:spPr>
          <a:xfrm>
            <a:off x="1423737" y="1577220"/>
            <a:ext cx="6742500" cy="473975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D" sz="1800">
                <a:solidFill>
                  <a:schemeClr val="lt1"/>
                </a:solidFill>
                <a:latin typeface="Arial Narrow"/>
                <a:ea typeface="Arial Narrow"/>
                <a:cs typeface="Arial Narrow"/>
                <a:sym typeface="Arial Narrow"/>
              </a:rPr>
              <a:t>Pembelajaran Project Leader yang di peroleh selama implementasi dan  evaluasi proyek yakni dari aspek keberhasilan, tantangan, solusi dan  rekomendasi untuk peningkatan pelaksanaan proyek di masa depan,  sebagai berikut :</a:t>
            </a:r>
            <a:endParaRPr/>
          </a:p>
          <a:p>
            <a:pPr indent="-342900" lvl="0" marL="342900" marR="0" rtl="0" algn="just">
              <a:spcBef>
                <a:spcPts val="1200"/>
              </a:spcBef>
              <a:spcAft>
                <a:spcPts val="0"/>
              </a:spcAft>
              <a:buClr>
                <a:schemeClr val="lt1"/>
              </a:buClr>
              <a:buSzPts val="1800"/>
              <a:buFont typeface="Noto Sans Symbols"/>
              <a:buChar char="✔"/>
            </a:pPr>
            <a:r>
              <a:rPr lang="en-ID" sz="1800">
                <a:solidFill>
                  <a:schemeClr val="lt1"/>
                </a:solidFill>
                <a:latin typeface="Arial Narrow"/>
                <a:ea typeface="Arial Narrow"/>
                <a:cs typeface="Arial Narrow"/>
                <a:sym typeface="Arial Narrow"/>
              </a:rPr>
              <a:t>Implementasi Target Capaian Kepengasuhan secara digital dapat membantu dan memantau perkembangan siswa secara lebih praktis, cepat dan efisien;</a:t>
            </a:r>
            <a:endParaRPr/>
          </a:p>
          <a:p>
            <a:pPr indent="-342900" lvl="0" marL="342900" marR="0" rtl="0" algn="just">
              <a:spcBef>
                <a:spcPts val="1200"/>
              </a:spcBef>
              <a:spcAft>
                <a:spcPts val="0"/>
              </a:spcAft>
              <a:buClr>
                <a:schemeClr val="lt1"/>
              </a:buClr>
              <a:buSzPts val="1800"/>
              <a:buFont typeface="Noto Sans Symbols"/>
              <a:buChar char="✔"/>
            </a:pPr>
            <a:r>
              <a:rPr lang="en-ID" sz="1800">
                <a:solidFill>
                  <a:schemeClr val="lt1"/>
                </a:solidFill>
                <a:latin typeface="Arial Narrow"/>
                <a:ea typeface="Arial Narrow"/>
                <a:cs typeface="Arial Narrow"/>
                <a:sym typeface="Arial Narrow"/>
              </a:rPr>
              <a:t>Pelatihan konselor bagi pengasuh dan pendidik merupakan langkah yang tepat dalam menangani permasalahan siswa generasi Z</a:t>
            </a:r>
            <a:endParaRPr/>
          </a:p>
          <a:p>
            <a:pPr indent="-342900" lvl="0" marL="342900" marR="0" rtl="0" algn="just">
              <a:spcBef>
                <a:spcPts val="1200"/>
              </a:spcBef>
              <a:spcAft>
                <a:spcPts val="0"/>
              </a:spcAft>
              <a:buClr>
                <a:schemeClr val="lt1"/>
              </a:buClr>
              <a:buSzPts val="1800"/>
              <a:buFont typeface="Noto Sans Symbols"/>
              <a:buChar char="✔"/>
            </a:pPr>
            <a:r>
              <a:rPr lang="en-ID" sz="1800">
                <a:solidFill>
                  <a:schemeClr val="lt1"/>
                </a:solidFill>
                <a:latin typeface="Arial Narrow"/>
                <a:ea typeface="Arial Narrow"/>
                <a:cs typeface="Arial Narrow"/>
                <a:sym typeface="Arial Narrow"/>
              </a:rPr>
              <a:t>Evaluasi lulusan melalui kuesioner kepada para user memberikan umpan balik  yg berguna untuk meningkatkan kualitas pendidikan dan pelatihan</a:t>
            </a:r>
            <a:endParaRPr sz="1800">
              <a:solidFill>
                <a:schemeClr val="lt1"/>
              </a:solidFill>
              <a:latin typeface="Arial Narrow"/>
              <a:ea typeface="Arial Narrow"/>
              <a:cs typeface="Arial Narrow"/>
              <a:sym typeface="Arial Narrow"/>
            </a:endParaRPr>
          </a:p>
          <a:p>
            <a:pPr indent="-342900" lvl="0" marL="342900" marR="0" rtl="0" algn="just">
              <a:spcBef>
                <a:spcPts val="1200"/>
              </a:spcBef>
              <a:spcAft>
                <a:spcPts val="0"/>
              </a:spcAft>
              <a:buClr>
                <a:schemeClr val="lt1"/>
              </a:buClr>
              <a:buSzPts val="1800"/>
              <a:buFont typeface="Noto Sans Symbols"/>
              <a:buChar char="✔"/>
            </a:pPr>
            <a:r>
              <a:rPr lang="en-ID" sz="1800">
                <a:solidFill>
                  <a:schemeClr val="lt1"/>
                </a:solidFill>
                <a:latin typeface="Arial Narrow"/>
                <a:ea typeface="Arial Narrow"/>
                <a:cs typeface="Arial Narrow"/>
                <a:sym typeface="Arial Narrow"/>
              </a:rPr>
              <a:t>Dukungan pimpinan dan unit kerja serta komitmen utk mencapai target.</a:t>
            </a:r>
            <a:endParaRPr/>
          </a:p>
          <a:p>
            <a:pPr indent="-342900" lvl="0" marL="342900" marR="0" rtl="0" algn="just">
              <a:spcBef>
                <a:spcPts val="1200"/>
              </a:spcBef>
              <a:spcAft>
                <a:spcPts val="0"/>
              </a:spcAft>
              <a:buClr>
                <a:schemeClr val="lt1"/>
              </a:buClr>
              <a:buSzPts val="1800"/>
              <a:buFont typeface="Noto Sans Symbols"/>
              <a:buChar char="✔"/>
            </a:pPr>
            <a:r>
              <a:rPr lang="en-ID" sz="1800">
                <a:solidFill>
                  <a:schemeClr val="lt1"/>
                </a:solidFill>
                <a:latin typeface="Arial Narrow"/>
                <a:ea typeface="Arial Narrow"/>
                <a:cs typeface="Arial Narrow"/>
                <a:sym typeface="Arial Narrow"/>
              </a:rPr>
              <a:t>Proyek perubahan bisa menghemat waktu dan biaya serta langkah strategis utk optimalisasi peningkatan kualitas pelayanan.</a:t>
            </a:r>
            <a:endParaRPr/>
          </a:p>
        </p:txBody>
      </p:sp>
      <p:sp>
        <p:nvSpPr>
          <p:cNvPr id="1296" name="Google Shape;1296;p30"/>
          <p:cNvSpPr txBox="1"/>
          <p:nvPr/>
        </p:nvSpPr>
        <p:spPr>
          <a:xfrm>
            <a:off x="997528" y="-106715"/>
            <a:ext cx="7315200" cy="1860766"/>
          </a:xfrm>
          <a:prstGeom prst="rect">
            <a:avLst/>
          </a:prstGeom>
          <a:noFill/>
          <a:ln>
            <a:noFill/>
          </a:ln>
        </p:spPr>
        <p:txBody>
          <a:bodyPr anchorCtr="0" anchor="t" bIns="0" lIns="0" spcFirstLastPara="1" rIns="0" wrap="square" tIns="13950">
            <a:spAutoFit/>
          </a:bodyPr>
          <a:lstStyle/>
          <a:p>
            <a:pPr indent="0" lvl="0" marL="12700" marR="0" rtl="0" algn="ctr">
              <a:spcBef>
                <a:spcPts val="0"/>
              </a:spcBef>
              <a:spcAft>
                <a:spcPts val="0"/>
              </a:spcAft>
              <a:buNone/>
            </a:pPr>
            <a:r>
              <a:rPr b="0" i="0" lang="en-ID" sz="12000">
                <a:solidFill>
                  <a:srgbClr val="F4DF8E"/>
                </a:solidFill>
                <a:latin typeface="Pacifico"/>
                <a:ea typeface="Pacifico"/>
                <a:cs typeface="Pacifico"/>
                <a:sym typeface="Pacifico"/>
              </a:rPr>
              <a:t>Lesson Learnt</a:t>
            </a:r>
            <a:endParaRPr b="1" i="0" sz="12000">
              <a:solidFill>
                <a:srgbClr val="010458"/>
              </a:solidFill>
              <a:latin typeface="Pacifico"/>
              <a:ea typeface="Pacifico"/>
              <a:cs typeface="Pacifico"/>
              <a:sym typeface="Pacifico"/>
            </a:endParaRPr>
          </a:p>
        </p:txBody>
      </p:sp>
      <p:pic>
        <p:nvPicPr>
          <p:cNvPr id="1297" name="Google Shape;1297;p30"/>
          <p:cNvPicPr preferRelativeResize="0"/>
          <p:nvPr/>
        </p:nvPicPr>
        <p:blipFill rotWithShape="1">
          <a:blip r:embed="rId6">
            <a:alphaModFix/>
          </a:blip>
          <a:srcRect b="0" l="0" r="0" t="0"/>
          <a:stretch/>
        </p:blipFill>
        <p:spPr>
          <a:xfrm>
            <a:off x="8553521" y="325021"/>
            <a:ext cx="3638479" cy="6408848"/>
          </a:xfrm>
          <a:prstGeom prst="rect">
            <a:avLst/>
          </a:prstGeom>
          <a:noFill/>
          <a:ln>
            <a:noFill/>
          </a:ln>
        </p:spPr>
      </p:pic>
      <p:pic>
        <p:nvPicPr>
          <p:cNvPr id="1298" name="Google Shape;1298;p30"/>
          <p:cNvPicPr preferRelativeResize="0"/>
          <p:nvPr/>
        </p:nvPicPr>
        <p:blipFill rotWithShape="1">
          <a:blip r:embed="rId7">
            <a:alphaModFix/>
          </a:blip>
          <a:srcRect b="0" l="0" r="0" t="0"/>
          <a:stretch/>
        </p:blipFill>
        <p:spPr>
          <a:xfrm>
            <a:off x="8553521" y="258699"/>
            <a:ext cx="3638480" cy="6497655"/>
          </a:xfrm>
          <a:prstGeom prst="rect">
            <a:avLst/>
          </a:prstGeom>
          <a:noFill/>
          <a:ln>
            <a:noFill/>
          </a:ln>
        </p:spPr>
      </p:pic>
      <p:grpSp>
        <p:nvGrpSpPr>
          <p:cNvPr id="1299" name="Google Shape;1299;p30"/>
          <p:cNvGrpSpPr/>
          <p:nvPr/>
        </p:nvGrpSpPr>
        <p:grpSpPr>
          <a:xfrm>
            <a:off x="0" y="6540500"/>
            <a:ext cx="12191998" cy="297180"/>
            <a:chOff x="0" y="6540500"/>
            <a:chExt cx="12191998" cy="297180"/>
          </a:xfrm>
        </p:grpSpPr>
        <p:sp>
          <p:nvSpPr>
            <p:cNvPr id="1300" name="Google Shape;1300;p30"/>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1" name="Google Shape;1301;p30"/>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2" name="Google Shape;1302;p30"/>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03" name="Google Shape;1303;p30"/>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pic>
        <p:nvPicPr>
          <p:cNvPr id="1304" name="Google Shape;1304;p30"/>
          <p:cNvPicPr preferRelativeResize="0"/>
          <p:nvPr/>
        </p:nvPicPr>
        <p:blipFill rotWithShape="1">
          <a:blip r:embed="rId8">
            <a:alphaModFix/>
          </a:blip>
          <a:srcRect b="0" l="0" r="0" t="0"/>
          <a:stretch/>
        </p:blipFill>
        <p:spPr>
          <a:xfrm>
            <a:off x="11300459" y="6316979"/>
            <a:ext cx="528320" cy="541016"/>
          </a:xfrm>
          <a:prstGeom prst="rect">
            <a:avLst/>
          </a:prstGeom>
          <a:noFill/>
          <a:ln>
            <a:noFill/>
          </a:ln>
        </p:spPr>
      </p:pic>
      <p:sp>
        <p:nvSpPr>
          <p:cNvPr id="1305" name="Google Shape;1305;p30"/>
          <p:cNvSpPr txBox="1"/>
          <p:nvPr/>
        </p:nvSpPr>
        <p:spPr>
          <a:xfrm>
            <a:off x="11406505" y="6478984"/>
            <a:ext cx="315595" cy="269304"/>
          </a:xfrm>
          <a:prstGeom prst="rect">
            <a:avLst/>
          </a:prstGeom>
          <a:noFill/>
          <a:ln>
            <a:noFill/>
          </a:ln>
        </p:spPr>
        <p:txBody>
          <a:bodyPr anchorCtr="0" anchor="t" bIns="0" lIns="0" spcFirstLastPara="1" rIns="0" wrap="square" tIns="0">
            <a:spAutoFit/>
          </a:bodyPr>
          <a:lstStyle/>
          <a:p>
            <a:pPr indent="0" lvl="0" marL="43180" marR="0" rtl="0" algn="l">
              <a:lnSpc>
                <a:spcPct val="118333"/>
              </a:lnSpc>
              <a:spcBef>
                <a:spcPts val="0"/>
              </a:spcBef>
              <a:spcAft>
                <a:spcPts val="0"/>
              </a:spcAft>
              <a:buNone/>
            </a:pPr>
            <a:r>
              <a:rPr lang="en-ID" sz="1800">
                <a:solidFill>
                  <a:srgbClr val="FFFFFF"/>
                </a:solidFill>
                <a:latin typeface="Calibri"/>
                <a:ea typeface="Calibri"/>
                <a:cs typeface="Calibri"/>
                <a:sym typeface="Calibri"/>
              </a:rPr>
              <a:t>28</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pic>
        <p:nvPicPr>
          <p:cNvPr id="1310" name="Google Shape;1310;p31"/>
          <p:cNvPicPr preferRelativeResize="0"/>
          <p:nvPr/>
        </p:nvPicPr>
        <p:blipFill rotWithShape="1">
          <a:blip r:embed="rId3">
            <a:alphaModFix/>
          </a:blip>
          <a:srcRect b="0" l="0" r="0" t="0"/>
          <a:stretch/>
        </p:blipFill>
        <p:spPr>
          <a:xfrm>
            <a:off x="-33730" y="24984"/>
            <a:ext cx="12192000" cy="6839712"/>
          </a:xfrm>
          <a:prstGeom prst="rect">
            <a:avLst/>
          </a:prstGeom>
          <a:noFill/>
          <a:ln>
            <a:noFill/>
          </a:ln>
        </p:spPr>
      </p:pic>
      <p:pic>
        <p:nvPicPr>
          <p:cNvPr descr="WhatsApp Image 2024-11-30 at 10.28.10.jpeg" id="1311" name="Google Shape;1311;p31"/>
          <p:cNvPicPr preferRelativeResize="0"/>
          <p:nvPr/>
        </p:nvPicPr>
        <p:blipFill rotWithShape="1">
          <a:blip r:embed="rId4">
            <a:alphaModFix/>
          </a:blip>
          <a:srcRect b="0" l="0" r="0" t="0"/>
          <a:stretch/>
        </p:blipFill>
        <p:spPr>
          <a:xfrm>
            <a:off x="1175318" y="2934919"/>
            <a:ext cx="4195445" cy="268287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312" name="Google Shape;1312;p31"/>
          <p:cNvSpPr txBox="1"/>
          <p:nvPr>
            <p:ph type="title"/>
          </p:nvPr>
        </p:nvSpPr>
        <p:spPr>
          <a:xfrm>
            <a:off x="762000" y="381000"/>
            <a:ext cx="10400665" cy="782265"/>
          </a:xfrm>
          <a:prstGeom prst="rect">
            <a:avLst/>
          </a:prstGeom>
          <a:noFill/>
          <a:ln>
            <a:noFill/>
          </a:ln>
        </p:spPr>
        <p:txBody>
          <a:bodyPr anchorCtr="0" anchor="t" bIns="0" lIns="0" spcFirstLastPara="1" rIns="0" wrap="square" tIns="165100">
            <a:spAutoFit/>
          </a:bodyPr>
          <a:lstStyle/>
          <a:p>
            <a:pPr indent="0" lvl="0" marL="0" rtl="0" algn="ctr">
              <a:lnSpc>
                <a:spcPct val="100000"/>
              </a:lnSpc>
              <a:spcBef>
                <a:spcPts val="0"/>
              </a:spcBef>
              <a:spcAft>
                <a:spcPts val="0"/>
              </a:spcAft>
              <a:buNone/>
            </a:pPr>
            <a:r>
              <a:rPr lang="en-ID" sz="4000"/>
              <a:t>PENGEMBANGAN KOMPETENSI</a:t>
            </a:r>
            <a:endParaRPr sz="4000"/>
          </a:p>
        </p:txBody>
      </p:sp>
      <p:pic>
        <p:nvPicPr>
          <p:cNvPr descr="SERTIFIKAT KONSELOR.jpeg" id="1313" name="Google Shape;1313;p31"/>
          <p:cNvPicPr preferRelativeResize="0"/>
          <p:nvPr/>
        </p:nvPicPr>
        <p:blipFill rotWithShape="1">
          <a:blip r:embed="rId5">
            <a:alphaModFix/>
          </a:blip>
          <a:srcRect b="0" l="0" r="2181" t="0"/>
          <a:stretch/>
        </p:blipFill>
        <p:spPr>
          <a:xfrm>
            <a:off x="6557688" y="2934919"/>
            <a:ext cx="4206240" cy="269430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314" name="Google Shape;1314;p31"/>
          <p:cNvSpPr txBox="1"/>
          <p:nvPr/>
        </p:nvSpPr>
        <p:spPr>
          <a:xfrm>
            <a:off x="4392240" y="1240206"/>
            <a:ext cx="4827959" cy="628377"/>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FFFF00"/>
              </a:buClr>
              <a:buSzPts val="2000"/>
              <a:buFont typeface="Arial Narrow"/>
              <a:buNone/>
            </a:pPr>
            <a:r>
              <a:rPr b="1" i="0" lang="en-ID" sz="2000" u="none" cap="none" strike="noStrike">
                <a:solidFill>
                  <a:srgbClr val="FFFF00"/>
                </a:solidFill>
                <a:latin typeface="Arial Narrow"/>
                <a:ea typeface="Arial Narrow"/>
                <a:cs typeface="Arial Narrow"/>
                <a:sym typeface="Arial Narrow"/>
              </a:rPr>
              <a:t>MENGIKUTI PELATIHAN KONSELOR DI SPN DAN MENGIKUTI WEBINAR NASIONAL</a:t>
            </a:r>
            <a:endParaRPr b="0" i="0" sz="2000" u="none" cap="none" strike="noStrike">
              <a:solidFill>
                <a:srgbClr val="FFFF00"/>
              </a:solidFill>
              <a:latin typeface="Arial Narrow"/>
              <a:ea typeface="Arial Narrow"/>
              <a:cs typeface="Arial Narrow"/>
              <a:sym typeface="Arial Narrow"/>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32"/>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1320" name="Google Shape;1320;p32"/>
          <p:cNvGraphicFramePr/>
          <p:nvPr/>
        </p:nvGraphicFramePr>
        <p:xfrm>
          <a:off x="1828800" y="1213837"/>
          <a:ext cx="8610600" cy="5226962"/>
        </p:xfrm>
        <a:graphic>
          <a:graphicData uri="http://schemas.openxmlformats.org/presentationml/2006/ole">
            <mc:AlternateContent>
              <mc:Choice Requires="v">
                <p:oleObj r:id="rId4" imgH="5226962" imgW="8610600" progId="Excel.Sheet.12" spid="_x0000_s1">
                  <p:embed/>
                </p:oleObj>
              </mc:Choice>
              <mc:Fallback>
                <p:oleObj r:id="rId5" imgH="5226962" imgW="8610600" progId="Excel.Sheet.12">
                  <p:embed/>
                  <p:pic>
                    <p:nvPicPr>
                      <p:cNvPr id="1320" name="Google Shape;1320;p32"/>
                      <p:cNvPicPr preferRelativeResize="0"/>
                      <p:nvPr/>
                    </p:nvPicPr>
                    <p:blipFill rotWithShape="1">
                      <a:blip r:embed="rId6">
                        <a:alphaModFix/>
                      </a:blip>
                      <a:srcRect b="0" l="0" r="0" t="0"/>
                      <a:stretch/>
                    </p:blipFill>
                    <p:spPr>
                      <a:xfrm>
                        <a:off x="1828800" y="1213837"/>
                        <a:ext cx="8610600" cy="5226962"/>
                      </a:xfrm>
                      <a:prstGeom prst="rect">
                        <a:avLst/>
                      </a:prstGeom>
                      <a:noFill/>
                      <a:ln>
                        <a:noFill/>
                      </a:ln>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24" name="Shape 1324"/>
        <p:cNvGrpSpPr/>
        <p:nvPr/>
      </p:nvGrpSpPr>
      <p:grpSpPr>
        <a:xfrm>
          <a:off x="0" y="0"/>
          <a:ext cx="0" cy="0"/>
          <a:chOff x="0" y="0"/>
          <a:chExt cx="0" cy="0"/>
        </a:xfrm>
      </p:grpSpPr>
      <p:pic>
        <p:nvPicPr>
          <p:cNvPr id="1325" name="Google Shape;1325;p33"/>
          <p:cNvPicPr preferRelativeResize="0"/>
          <p:nvPr/>
        </p:nvPicPr>
        <p:blipFill rotWithShape="1">
          <a:blip r:embed="rId3">
            <a:alphaModFix/>
          </a:blip>
          <a:srcRect b="0" l="0" r="0" t="0"/>
          <a:stretch/>
        </p:blipFill>
        <p:spPr>
          <a:xfrm>
            <a:off x="0" y="7618"/>
            <a:ext cx="12192000" cy="6850378"/>
          </a:xfrm>
          <a:prstGeom prst="rect">
            <a:avLst/>
          </a:prstGeom>
          <a:noFill/>
          <a:ln>
            <a:noFill/>
          </a:ln>
        </p:spPr>
      </p:pic>
      <p:grpSp>
        <p:nvGrpSpPr>
          <p:cNvPr id="1326" name="Google Shape;1326;p33"/>
          <p:cNvGrpSpPr/>
          <p:nvPr/>
        </p:nvGrpSpPr>
        <p:grpSpPr>
          <a:xfrm>
            <a:off x="0" y="6540500"/>
            <a:ext cx="12191998" cy="297180"/>
            <a:chOff x="0" y="6540500"/>
            <a:chExt cx="12191998" cy="297180"/>
          </a:xfrm>
        </p:grpSpPr>
        <p:sp>
          <p:nvSpPr>
            <p:cNvPr id="1327" name="Google Shape;1327;p33"/>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8" name="Google Shape;1328;p33"/>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9" name="Google Shape;1329;p33"/>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330" name="Google Shape;1330;p33"/>
          <p:cNvPicPr preferRelativeResize="0"/>
          <p:nvPr/>
        </p:nvPicPr>
        <p:blipFill rotWithShape="1">
          <a:blip r:embed="rId4">
            <a:alphaModFix/>
          </a:blip>
          <a:srcRect b="0" l="0" r="0" t="0"/>
          <a:stretch/>
        </p:blipFill>
        <p:spPr>
          <a:xfrm>
            <a:off x="10571480" y="167639"/>
            <a:ext cx="1422400" cy="447040"/>
          </a:xfrm>
          <a:prstGeom prst="rect">
            <a:avLst/>
          </a:prstGeom>
          <a:noFill/>
          <a:ln>
            <a:noFill/>
          </a:ln>
        </p:spPr>
      </p:pic>
      <p:sp>
        <p:nvSpPr>
          <p:cNvPr id="1331" name="Google Shape;1331;p33"/>
          <p:cNvSpPr txBox="1"/>
          <p:nvPr>
            <p:ph type="title"/>
          </p:nvPr>
        </p:nvSpPr>
        <p:spPr>
          <a:xfrm>
            <a:off x="907900" y="2354547"/>
            <a:ext cx="10400665" cy="1459374"/>
          </a:xfrm>
          <a:prstGeom prst="rect">
            <a:avLst/>
          </a:prstGeom>
          <a:noFill/>
          <a:ln>
            <a:noFill/>
          </a:ln>
        </p:spPr>
        <p:txBody>
          <a:bodyPr anchorCtr="0" anchor="t" bIns="0" lIns="0" spcFirstLastPara="1" rIns="0" wrap="square" tIns="165100">
            <a:spAutoFit/>
          </a:bodyPr>
          <a:lstStyle/>
          <a:p>
            <a:pPr indent="0" lvl="0" marL="0" rtl="0" algn="ctr">
              <a:lnSpc>
                <a:spcPct val="100000"/>
              </a:lnSpc>
              <a:spcBef>
                <a:spcPts val="0"/>
              </a:spcBef>
              <a:spcAft>
                <a:spcPts val="0"/>
              </a:spcAft>
              <a:buNone/>
            </a:pPr>
            <a:r>
              <a:rPr lang="en-ID" sz="2800"/>
              <a:t>TERIMAKASIH</a:t>
            </a:r>
            <a:endParaRPr/>
          </a:p>
          <a:p>
            <a:pPr indent="0" lvl="0" marL="0" rtl="0" algn="ctr">
              <a:lnSpc>
                <a:spcPct val="100000"/>
              </a:lnSpc>
              <a:spcBef>
                <a:spcPts val="0"/>
              </a:spcBef>
              <a:spcAft>
                <a:spcPts val="0"/>
              </a:spcAft>
              <a:buNone/>
            </a:pPr>
            <a:r>
              <a:rPr lang="en-ID" sz="2800"/>
              <a:t>KEPADA PENGUJI, COACH,MENTOR, TIM EFEKTIF,</a:t>
            </a:r>
            <a:br>
              <a:rPr lang="en-ID" sz="2800"/>
            </a:br>
            <a:r>
              <a:rPr lang="en-ID" sz="2800"/>
              <a:t>PERSONEL SPN &amp; PARA STAKEHOLDER</a:t>
            </a:r>
            <a:endParaRPr sz="2800"/>
          </a:p>
        </p:txBody>
      </p:sp>
      <p:pic>
        <p:nvPicPr>
          <p:cNvPr id="1332" name="Google Shape;1332;p33"/>
          <p:cNvPicPr preferRelativeResize="0"/>
          <p:nvPr/>
        </p:nvPicPr>
        <p:blipFill rotWithShape="1">
          <a:blip r:embed="rId5">
            <a:alphaModFix/>
          </a:blip>
          <a:srcRect b="0" l="0" r="0" t="0"/>
          <a:stretch/>
        </p:blipFill>
        <p:spPr>
          <a:xfrm>
            <a:off x="11300459" y="6316979"/>
            <a:ext cx="528320" cy="541016"/>
          </a:xfrm>
          <a:prstGeom prst="rect">
            <a:avLst/>
          </a:prstGeom>
          <a:noFill/>
          <a:ln>
            <a:noFill/>
          </a:ln>
        </p:spPr>
      </p:pic>
      <p:sp>
        <p:nvSpPr>
          <p:cNvPr id="1333" name="Google Shape;1333;p33"/>
          <p:cNvSpPr txBox="1"/>
          <p:nvPr/>
        </p:nvSpPr>
        <p:spPr>
          <a:xfrm>
            <a:off x="11406505" y="6478984"/>
            <a:ext cx="315595" cy="269304"/>
          </a:xfrm>
          <a:prstGeom prst="rect">
            <a:avLst/>
          </a:prstGeom>
          <a:noFill/>
          <a:ln>
            <a:noFill/>
          </a:ln>
        </p:spPr>
        <p:txBody>
          <a:bodyPr anchorCtr="0" anchor="t" bIns="0" lIns="0" spcFirstLastPara="1" rIns="0" wrap="square" tIns="0">
            <a:spAutoFit/>
          </a:bodyPr>
          <a:lstStyle/>
          <a:p>
            <a:pPr indent="0" lvl="0" marL="43180" marR="0" rtl="0" algn="l">
              <a:lnSpc>
                <a:spcPct val="118333"/>
              </a:lnSpc>
              <a:spcBef>
                <a:spcPts val="0"/>
              </a:spcBef>
              <a:spcAft>
                <a:spcPts val="0"/>
              </a:spcAft>
              <a:buNone/>
            </a:pPr>
            <a:r>
              <a:rPr lang="en-ID" sz="1800">
                <a:solidFill>
                  <a:srgbClr val="FFFFFF"/>
                </a:solidFill>
                <a:latin typeface="Calibri"/>
                <a:ea typeface="Calibri"/>
                <a:cs typeface="Calibri"/>
                <a:sym typeface="Calibri"/>
              </a:rPr>
              <a:t>29</a:t>
            </a:r>
            <a:endParaRPr sz="1800">
              <a:solidFill>
                <a:schemeClr val="dk1"/>
              </a:solidFill>
              <a:latin typeface="Calibri"/>
              <a:ea typeface="Calibri"/>
              <a:cs typeface="Calibri"/>
              <a:sym typeface="Calibri"/>
            </a:endParaRPr>
          </a:p>
        </p:txBody>
      </p:sp>
      <p:sp>
        <p:nvSpPr>
          <p:cNvPr id="1334" name="Google Shape;1334;p33"/>
          <p:cNvSpPr txBox="1"/>
          <p:nvPr/>
        </p:nvSpPr>
        <p:spPr>
          <a:xfrm>
            <a:off x="1752600" y="3834237"/>
            <a:ext cx="9016481" cy="224676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2800">
                <a:solidFill>
                  <a:schemeClr val="lt1"/>
                </a:solidFill>
                <a:latin typeface="Arial Narrow"/>
                <a:ea typeface="Arial Narrow"/>
                <a:cs typeface="Arial Narrow"/>
                <a:sym typeface="Arial Narrow"/>
              </a:rPr>
              <a:t>ATAS DUKUNGANNYA DALAM PROYEK PERUBAHAN,</a:t>
            </a:r>
            <a:endParaRPr/>
          </a:p>
          <a:p>
            <a:pPr indent="0" lvl="0" marL="0" marR="0" rtl="0" algn="ctr">
              <a:spcBef>
                <a:spcPts val="0"/>
              </a:spcBef>
              <a:spcAft>
                <a:spcPts val="0"/>
              </a:spcAft>
              <a:buNone/>
            </a:pPr>
            <a:r>
              <a:rPr lang="en-ID" sz="2800">
                <a:solidFill>
                  <a:schemeClr val="lt1"/>
                </a:solidFill>
                <a:latin typeface="Arial Narrow"/>
                <a:ea typeface="Arial Narrow"/>
                <a:cs typeface="Arial Narrow"/>
                <a:sym typeface="Arial Narrow"/>
              </a:rPr>
              <a:t>DALAM MENYIAPKAN POLISI DI MASA MENDATANG</a:t>
            </a:r>
            <a:endParaRPr/>
          </a:p>
          <a:p>
            <a:pPr indent="0" lvl="0" marL="0" marR="0" rtl="0" algn="ctr">
              <a:spcBef>
                <a:spcPts val="0"/>
              </a:spcBef>
              <a:spcAft>
                <a:spcPts val="0"/>
              </a:spcAft>
              <a:buNone/>
            </a:pPr>
            <a:r>
              <a:rPr lang="en-ID" sz="2800">
                <a:solidFill>
                  <a:schemeClr val="lt1"/>
                </a:solidFill>
                <a:latin typeface="Arial Narrow"/>
                <a:ea typeface="Arial Narrow"/>
                <a:cs typeface="Arial Narrow"/>
                <a:sym typeface="Arial Narrow"/>
              </a:rPr>
              <a:t>BEKALMU TIDAK PERNAH USANG </a:t>
            </a:r>
            <a:endParaRPr/>
          </a:p>
          <a:p>
            <a:pPr indent="0" lvl="0" marL="0" marR="0" rtl="0" algn="ctr">
              <a:spcBef>
                <a:spcPts val="0"/>
              </a:spcBef>
              <a:spcAft>
                <a:spcPts val="0"/>
              </a:spcAft>
              <a:buNone/>
            </a:pPr>
            <a:r>
              <a:rPr lang="en-ID" sz="2800">
                <a:solidFill>
                  <a:schemeClr val="lt1"/>
                </a:solidFill>
                <a:latin typeface="Arial Narrow"/>
                <a:ea typeface="Arial Narrow"/>
                <a:cs typeface="Arial Narrow"/>
                <a:sym typeface="Arial Narrow"/>
              </a:rPr>
              <a:t>JASAMU AKAN KU KENANG</a:t>
            </a:r>
            <a:endParaRPr/>
          </a:p>
          <a:p>
            <a:pPr indent="0" lvl="0" marL="0" marR="0" rtl="0" algn="ctr">
              <a:spcBef>
                <a:spcPts val="0"/>
              </a:spcBef>
              <a:spcAft>
                <a:spcPts val="0"/>
              </a:spcAft>
              <a:buNone/>
            </a:pPr>
            <a:r>
              <a:rPr lang="en-ID" sz="2800">
                <a:solidFill>
                  <a:schemeClr val="lt1"/>
                </a:solidFill>
                <a:latin typeface="Arial Narrow"/>
                <a:ea typeface="Arial Narrow"/>
                <a:cs typeface="Arial Narrow"/>
                <a:sym typeface="Arial Narrow"/>
              </a:rPr>
              <a:t>TERUS SEMANGAT DALAM BERJUANG</a:t>
            </a:r>
            <a:endParaRPr/>
          </a:p>
        </p:txBody>
      </p:sp>
      <p:sp>
        <p:nvSpPr>
          <p:cNvPr id="1335" name="Google Shape;1335;p33"/>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pic>
        <p:nvPicPr>
          <p:cNvPr id="1336" name="Google Shape;1336;p33"/>
          <p:cNvPicPr preferRelativeResize="0"/>
          <p:nvPr/>
        </p:nvPicPr>
        <p:blipFill rotWithShape="1">
          <a:blip r:embed="rId6">
            <a:alphaModFix/>
          </a:blip>
          <a:srcRect b="0" l="0" r="0" t="0"/>
          <a:stretch/>
        </p:blipFill>
        <p:spPr>
          <a:xfrm>
            <a:off x="4038600" y="-379044"/>
            <a:ext cx="3733800" cy="3733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40" name="Shape 1340"/>
        <p:cNvGrpSpPr/>
        <p:nvPr/>
      </p:nvGrpSpPr>
      <p:grpSpPr>
        <a:xfrm>
          <a:off x="0" y="0"/>
          <a:ext cx="0" cy="0"/>
          <a:chOff x="0" y="0"/>
          <a:chExt cx="0" cy="0"/>
        </a:xfrm>
      </p:grpSpPr>
      <p:pic>
        <p:nvPicPr>
          <p:cNvPr id="1341" name="Google Shape;1341;p34"/>
          <p:cNvPicPr preferRelativeResize="0"/>
          <p:nvPr/>
        </p:nvPicPr>
        <p:blipFill rotWithShape="1">
          <a:blip r:embed="rId3">
            <a:alphaModFix/>
          </a:blip>
          <a:srcRect b="0" l="0" r="0" t="0"/>
          <a:stretch/>
        </p:blipFill>
        <p:spPr>
          <a:xfrm>
            <a:off x="0" y="7618"/>
            <a:ext cx="12192000" cy="6850378"/>
          </a:xfrm>
          <a:prstGeom prst="rect">
            <a:avLst/>
          </a:prstGeom>
          <a:noFill/>
          <a:ln>
            <a:noFill/>
          </a:ln>
        </p:spPr>
      </p:pic>
      <p:pic>
        <p:nvPicPr>
          <p:cNvPr id="1342" name="Google Shape;1342;p34"/>
          <p:cNvPicPr preferRelativeResize="0"/>
          <p:nvPr/>
        </p:nvPicPr>
        <p:blipFill rotWithShape="1">
          <a:blip r:embed="rId4">
            <a:alphaModFix/>
          </a:blip>
          <a:srcRect b="0" l="0" r="0" t="0"/>
          <a:stretch/>
        </p:blipFill>
        <p:spPr>
          <a:xfrm>
            <a:off x="2682239" y="0"/>
            <a:ext cx="6944359" cy="5463540"/>
          </a:xfrm>
          <a:prstGeom prst="rect">
            <a:avLst/>
          </a:prstGeom>
          <a:noFill/>
          <a:ln>
            <a:noFill/>
          </a:ln>
        </p:spPr>
      </p:pic>
      <p:sp>
        <p:nvSpPr>
          <p:cNvPr id="1343" name="Google Shape;1343;p34"/>
          <p:cNvSpPr txBox="1"/>
          <p:nvPr>
            <p:ph type="title"/>
          </p:nvPr>
        </p:nvSpPr>
        <p:spPr>
          <a:xfrm>
            <a:off x="4416741" y="3122965"/>
            <a:ext cx="3475354" cy="148971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ID" sz="9600">
                <a:solidFill>
                  <a:srgbClr val="FFCD2C"/>
                </a:solidFill>
              </a:rPr>
              <a:t>SEKIAN</a:t>
            </a:r>
            <a:endParaRPr sz="9600"/>
          </a:p>
        </p:txBody>
      </p:sp>
      <p:pic>
        <p:nvPicPr>
          <p:cNvPr id="1344" name="Google Shape;1344;p34"/>
          <p:cNvPicPr preferRelativeResize="0"/>
          <p:nvPr/>
        </p:nvPicPr>
        <p:blipFill rotWithShape="1">
          <a:blip r:embed="rId5">
            <a:alphaModFix/>
          </a:blip>
          <a:srcRect b="0" l="0" r="0" t="0"/>
          <a:stretch/>
        </p:blipFill>
        <p:spPr>
          <a:xfrm>
            <a:off x="175260" y="5875020"/>
            <a:ext cx="2448560" cy="772160"/>
          </a:xfrm>
          <a:prstGeom prst="rect">
            <a:avLst/>
          </a:prstGeom>
          <a:noFill/>
          <a:ln>
            <a:noFill/>
          </a:ln>
        </p:spPr>
      </p:pic>
      <p:pic>
        <p:nvPicPr>
          <p:cNvPr id="1345" name="Google Shape;1345;p34"/>
          <p:cNvPicPr preferRelativeResize="0"/>
          <p:nvPr/>
        </p:nvPicPr>
        <p:blipFill rotWithShape="1">
          <a:blip r:embed="rId6">
            <a:alphaModFix/>
          </a:blip>
          <a:srcRect b="0" l="0" r="0" t="0"/>
          <a:stretch/>
        </p:blipFill>
        <p:spPr>
          <a:xfrm>
            <a:off x="3733800" y="623602"/>
            <a:ext cx="5586598" cy="23665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4" name="Shape 154"/>
        <p:cNvGrpSpPr/>
        <p:nvPr/>
      </p:nvGrpSpPr>
      <p:grpSpPr>
        <a:xfrm>
          <a:off x="0" y="0"/>
          <a:ext cx="0" cy="0"/>
          <a:chOff x="0" y="0"/>
          <a:chExt cx="0" cy="0"/>
        </a:xfrm>
      </p:grpSpPr>
      <p:pic>
        <p:nvPicPr>
          <p:cNvPr id="155" name="Google Shape;155;p4"/>
          <p:cNvPicPr preferRelativeResize="0"/>
          <p:nvPr/>
        </p:nvPicPr>
        <p:blipFill rotWithShape="1">
          <a:blip r:embed="rId3">
            <a:alphaModFix/>
          </a:blip>
          <a:srcRect b="5528" l="0" r="28524" t="0"/>
          <a:stretch/>
        </p:blipFill>
        <p:spPr>
          <a:xfrm>
            <a:off x="5451473" y="-4776"/>
            <a:ext cx="6754497" cy="6857999"/>
          </a:xfrm>
          <a:prstGeom prst="rect">
            <a:avLst/>
          </a:prstGeom>
          <a:noFill/>
          <a:ln>
            <a:noFill/>
          </a:ln>
        </p:spPr>
      </p:pic>
      <p:grpSp>
        <p:nvGrpSpPr>
          <p:cNvPr id="156" name="Google Shape;156;p4"/>
          <p:cNvGrpSpPr/>
          <p:nvPr/>
        </p:nvGrpSpPr>
        <p:grpSpPr>
          <a:xfrm>
            <a:off x="0" y="-9548"/>
            <a:ext cx="12205970" cy="6858000"/>
            <a:chOff x="-6719570" y="-215289"/>
            <a:chExt cx="12205970" cy="6858000"/>
          </a:xfrm>
        </p:grpSpPr>
        <p:pic>
          <p:nvPicPr>
            <p:cNvPr id="157" name="Google Shape;157;p4"/>
            <p:cNvPicPr preferRelativeResize="0"/>
            <p:nvPr/>
          </p:nvPicPr>
          <p:blipFill rotWithShape="1">
            <a:blip r:embed="rId4">
              <a:alphaModFix amt="70000"/>
            </a:blip>
            <a:srcRect b="0" l="0" r="0" t="0"/>
            <a:stretch/>
          </p:blipFill>
          <p:spPr>
            <a:xfrm>
              <a:off x="-6719570" y="-215289"/>
              <a:ext cx="12205970" cy="6858000"/>
            </a:xfrm>
            <a:prstGeom prst="rect">
              <a:avLst/>
            </a:prstGeom>
            <a:noFill/>
            <a:ln>
              <a:noFill/>
            </a:ln>
          </p:spPr>
        </p:pic>
        <p:sp>
          <p:nvSpPr>
            <p:cNvPr id="158" name="Google Shape;158;p4"/>
            <p:cNvSpPr/>
            <p:nvPr/>
          </p:nvSpPr>
          <p:spPr>
            <a:xfrm flipH="1">
              <a:off x="-1290957" y="-129541"/>
              <a:ext cx="45719"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9" name="Google Shape;159;p4"/>
          <p:cNvSpPr txBox="1"/>
          <p:nvPr>
            <p:ph type="title"/>
          </p:nvPr>
        </p:nvSpPr>
        <p:spPr>
          <a:xfrm>
            <a:off x="893937" y="269934"/>
            <a:ext cx="3367404" cy="505267"/>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ID" sz="3200">
                <a:solidFill>
                  <a:srgbClr val="F8C300"/>
                </a:solidFill>
              </a:rPr>
              <a:t>LATAR BELAKANG</a:t>
            </a:r>
            <a:endParaRPr/>
          </a:p>
        </p:txBody>
      </p:sp>
      <p:sp>
        <p:nvSpPr>
          <p:cNvPr id="160" name="Google Shape;160;p4"/>
          <p:cNvSpPr txBox="1"/>
          <p:nvPr/>
        </p:nvSpPr>
        <p:spPr>
          <a:xfrm>
            <a:off x="585378" y="1066137"/>
            <a:ext cx="11435080" cy="5275803"/>
          </a:xfrm>
          <a:prstGeom prst="rect">
            <a:avLst/>
          </a:prstGeom>
          <a:noFill/>
          <a:ln>
            <a:noFill/>
          </a:ln>
        </p:spPr>
        <p:txBody>
          <a:bodyPr anchorCtr="0" anchor="t" bIns="0" lIns="0" spcFirstLastPara="1" rIns="0" wrap="square" tIns="12700">
            <a:spAutoFit/>
          </a:bodyPr>
          <a:lstStyle/>
          <a:p>
            <a:pPr indent="-229235" lvl="0" marL="288000" marR="485140" rtl="0" algn="just">
              <a:lnSpc>
                <a:spcPct val="100000"/>
              </a:lnSpc>
              <a:spcBef>
                <a:spcPts val="0"/>
              </a:spcBef>
              <a:spcAft>
                <a:spcPts val="0"/>
              </a:spcAft>
              <a:buClr>
                <a:schemeClr val="lt1"/>
              </a:buClr>
              <a:buSzPts val="2400"/>
              <a:buFont typeface="Arial"/>
              <a:buChar char="•"/>
            </a:pPr>
            <a:r>
              <a:rPr b="1" lang="en-ID" sz="2400">
                <a:solidFill>
                  <a:schemeClr val="lt1"/>
                </a:solidFill>
                <a:latin typeface="Arial Narrow"/>
                <a:ea typeface="Arial Narrow"/>
                <a:cs typeface="Arial Narrow"/>
                <a:sym typeface="Arial Narrow"/>
              </a:rPr>
              <a:t>Di era modern yang didominasi oleh perkembangan teknologi digital</a:t>
            </a:r>
            <a:r>
              <a:rPr b="1" lang="en-ID" sz="2400">
                <a:solidFill>
                  <a:srgbClr val="FF0000"/>
                </a:solidFill>
                <a:latin typeface="Arial Narrow"/>
                <a:ea typeface="Arial Narrow"/>
                <a:cs typeface="Arial Narrow"/>
                <a:sym typeface="Arial Narrow"/>
              </a:rPr>
              <a:t>, </a:t>
            </a:r>
            <a:r>
              <a:rPr b="1" lang="en-ID" sz="2400">
                <a:solidFill>
                  <a:srgbClr val="FFFF00"/>
                </a:solidFill>
                <a:latin typeface="Arial Narrow"/>
                <a:ea typeface="Arial Narrow"/>
                <a:cs typeface="Arial Narrow"/>
                <a:sym typeface="Arial Narrow"/>
              </a:rPr>
              <a:t>Generasi Z, atau sering disebut sebagai Zoomers</a:t>
            </a:r>
            <a:r>
              <a:rPr b="1" lang="en-ID" sz="2400">
                <a:solidFill>
                  <a:srgbClr val="FF0000"/>
                </a:solidFill>
                <a:latin typeface="Arial Narrow"/>
                <a:ea typeface="Arial Narrow"/>
                <a:cs typeface="Arial Narrow"/>
                <a:sym typeface="Arial Narrow"/>
              </a:rPr>
              <a:t>, </a:t>
            </a:r>
            <a:r>
              <a:rPr b="1" lang="en-ID" sz="2400">
                <a:solidFill>
                  <a:schemeClr val="lt1"/>
                </a:solidFill>
                <a:latin typeface="Arial Narrow"/>
                <a:ea typeface="Arial Narrow"/>
                <a:cs typeface="Arial Narrow"/>
                <a:sym typeface="Arial Narrow"/>
              </a:rPr>
              <a:t>menjadi bagian terbesar dari peserta didik di SPN Polda Jatim. Mereka adalah generasi yang tumbuh bersama </a:t>
            </a:r>
            <a:r>
              <a:rPr b="1" lang="en-ID" sz="2400">
                <a:solidFill>
                  <a:srgbClr val="FFFF00"/>
                </a:solidFill>
                <a:latin typeface="Arial Narrow"/>
                <a:ea typeface="Arial Narrow"/>
                <a:cs typeface="Arial Narrow"/>
                <a:sym typeface="Arial Narrow"/>
              </a:rPr>
              <a:t>teknologi, internet, dan media sosial</a:t>
            </a:r>
            <a:r>
              <a:rPr b="1" lang="en-ID" sz="2400">
                <a:solidFill>
                  <a:srgbClr val="FF0000"/>
                </a:solidFill>
                <a:latin typeface="Arial Narrow"/>
                <a:ea typeface="Arial Narrow"/>
                <a:cs typeface="Arial Narrow"/>
                <a:sym typeface="Arial Narrow"/>
              </a:rPr>
              <a:t>, </a:t>
            </a:r>
            <a:r>
              <a:rPr b="1" lang="en-ID" sz="2400">
                <a:solidFill>
                  <a:schemeClr val="lt1"/>
                </a:solidFill>
                <a:latin typeface="Arial Narrow"/>
                <a:ea typeface="Arial Narrow"/>
                <a:cs typeface="Arial Narrow"/>
                <a:sym typeface="Arial Narrow"/>
              </a:rPr>
              <a:t>sehingga</a:t>
            </a:r>
            <a:r>
              <a:rPr b="1" lang="en-ID" sz="2400">
                <a:solidFill>
                  <a:srgbClr val="FF0000"/>
                </a:solidFill>
                <a:latin typeface="Arial Narrow"/>
                <a:ea typeface="Arial Narrow"/>
                <a:cs typeface="Arial Narrow"/>
                <a:sym typeface="Arial Narrow"/>
              </a:rPr>
              <a:t> </a:t>
            </a:r>
            <a:r>
              <a:rPr b="1" lang="en-ID" sz="2400">
                <a:solidFill>
                  <a:srgbClr val="FFFF00"/>
                </a:solidFill>
                <a:latin typeface="Arial Narrow"/>
                <a:ea typeface="Arial Narrow"/>
                <a:cs typeface="Arial Narrow"/>
                <a:sym typeface="Arial Narrow"/>
              </a:rPr>
              <a:t>pendekatan pengasuhan dan pendidikan tradisional tidak lagi efektif.</a:t>
            </a:r>
            <a:endParaRPr/>
          </a:p>
          <a:p>
            <a:pPr indent="-229235" lvl="0" marL="288000" marR="485140" rtl="0" algn="just">
              <a:lnSpc>
                <a:spcPct val="100000"/>
              </a:lnSpc>
              <a:spcBef>
                <a:spcPts val="1200"/>
              </a:spcBef>
              <a:spcAft>
                <a:spcPts val="0"/>
              </a:spcAft>
              <a:buClr>
                <a:schemeClr val="lt1"/>
              </a:buClr>
              <a:buSzPts val="2400"/>
              <a:buFont typeface="Arial"/>
              <a:buChar char="•"/>
            </a:pPr>
            <a:r>
              <a:rPr b="1" lang="en-ID" sz="2400">
                <a:solidFill>
                  <a:schemeClr val="lt1"/>
                </a:solidFill>
                <a:latin typeface="Arial Narrow"/>
                <a:ea typeface="Arial Narrow"/>
                <a:cs typeface="Arial Narrow"/>
                <a:sym typeface="Arial Narrow"/>
              </a:rPr>
              <a:t>Adanya tantangan signifikan. Data dari tahun 2021 hingga 2024 menunjukkan masih </a:t>
            </a:r>
            <a:r>
              <a:rPr b="1" lang="en-ID" sz="2400">
                <a:solidFill>
                  <a:srgbClr val="FFFF00"/>
                </a:solidFill>
                <a:latin typeface="Arial Narrow"/>
                <a:ea typeface="Arial Narrow"/>
                <a:cs typeface="Arial Narrow"/>
                <a:sym typeface="Arial Narrow"/>
              </a:rPr>
              <a:t>adanya pelanggaran disiplin di kalangan siswa</a:t>
            </a:r>
            <a:r>
              <a:rPr b="1" lang="en-ID" sz="2400">
                <a:solidFill>
                  <a:srgbClr val="FF0000"/>
                </a:solidFill>
                <a:latin typeface="Arial Narrow"/>
                <a:ea typeface="Arial Narrow"/>
                <a:cs typeface="Arial Narrow"/>
                <a:sym typeface="Arial Narrow"/>
              </a:rPr>
              <a:t>, </a:t>
            </a:r>
            <a:r>
              <a:rPr b="1" lang="en-ID" sz="2400">
                <a:solidFill>
                  <a:schemeClr val="lt1"/>
                </a:solidFill>
                <a:latin typeface="Arial Narrow"/>
                <a:ea typeface="Arial Narrow"/>
                <a:cs typeface="Arial Narrow"/>
                <a:sym typeface="Arial Narrow"/>
              </a:rPr>
              <a:t>baik pelanggaran ringan, sedang, maupun berat. </a:t>
            </a:r>
            <a:endParaRPr/>
          </a:p>
          <a:p>
            <a:pPr indent="-229235" lvl="0" marL="288000" marR="485140" rtl="0" algn="just">
              <a:lnSpc>
                <a:spcPct val="100000"/>
              </a:lnSpc>
              <a:spcBef>
                <a:spcPts val="1200"/>
              </a:spcBef>
              <a:spcAft>
                <a:spcPts val="0"/>
              </a:spcAft>
              <a:buClr>
                <a:srgbClr val="FFFF00"/>
              </a:buClr>
              <a:buSzPts val="2400"/>
              <a:buFont typeface="Arial"/>
              <a:buChar char="•"/>
            </a:pPr>
            <a:r>
              <a:rPr b="1" lang="en-ID" sz="2400">
                <a:solidFill>
                  <a:srgbClr val="FFFF00"/>
                </a:solidFill>
                <a:latin typeface="Arial Narrow"/>
                <a:ea typeface="Arial Narrow"/>
                <a:cs typeface="Arial Narrow"/>
                <a:sym typeface="Arial Narrow"/>
              </a:rPr>
              <a:t>Tantangan juga datang dari sisi</a:t>
            </a:r>
            <a:r>
              <a:rPr b="1" lang="en-ID" sz="2400">
                <a:solidFill>
                  <a:srgbClr val="FFC000"/>
                </a:solidFill>
                <a:latin typeface="Arial Narrow"/>
                <a:ea typeface="Arial Narrow"/>
                <a:cs typeface="Arial Narrow"/>
                <a:sym typeface="Arial Narrow"/>
              </a:rPr>
              <a:t> </a:t>
            </a:r>
            <a:r>
              <a:rPr b="1" lang="en-ID" sz="2400">
                <a:solidFill>
                  <a:schemeClr val="lt1"/>
                </a:solidFill>
                <a:latin typeface="Arial Narrow"/>
                <a:ea typeface="Arial Narrow"/>
                <a:cs typeface="Arial Narrow"/>
                <a:sym typeface="Arial Narrow"/>
              </a:rPr>
              <a:t>pengasuh dan tenaga pendidik</a:t>
            </a:r>
            <a:r>
              <a:rPr b="1" lang="en-ID" sz="2400">
                <a:solidFill>
                  <a:srgbClr val="FFC000"/>
                </a:solidFill>
                <a:latin typeface="Arial Narrow"/>
                <a:ea typeface="Arial Narrow"/>
                <a:cs typeface="Arial Narrow"/>
                <a:sym typeface="Arial Narrow"/>
              </a:rPr>
              <a:t>. </a:t>
            </a:r>
            <a:r>
              <a:rPr b="1" lang="en-ID" sz="2400">
                <a:solidFill>
                  <a:srgbClr val="FFFF00"/>
                </a:solidFill>
                <a:latin typeface="Arial Narrow"/>
                <a:ea typeface="Arial Narrow"/>
                <a:cs typeface="Arial Narrow"/>
                <a:sym typeface="Arial Narrow"/>
              </a:rPr>
              <a:t>Beberapa pengasuh dan pendidik belum memiliki</a:t>
            </a:r>
            <a:r>
              <a:rPr b="1" lang="en-ID" sz="2400">
                <a:solidFill>
                  <a:srgbClr val="FFC000"/>
                </a:solidFill>
                <a:latin typeface="Arial Narrow"/>
                <a:ea typeface="Arial Narrow"/>
                <a:cs typeface="Arial Narrow"/>
                <a:sym typeface="Arial Narrow"/>
              </a:rPr>
              <a:t> </a:t>
            </a:r>
            <a:r>
              <a:rPr b="1" lang="en-ID" sz="2400">
                <a:solidFill>
                  <a:schemeClr val="lt1"/>
                </a:solidFill>
                <a:latin typeface="Arial Narrow"/>
                <a:ea typeface="Arial Narrow"/>
                <a:cs typeface="Arial Narrow"/>
                <a:sym typeface="Arial Narrow"/>
              </a:rPr>
              <a:t>sertifikasi dan pelatihan </a:t>
            </a:r>
            <a:r>
              <a:rPr b="1" lang="en-ID" sz="2400">
                <a:solidFill>
                  <a:srgbClr val="FFFF00"/>
                </a:solidFill>
                <a:latin typeface="Arial Narrow"/>
                <a:ea typeface="Arial Narrow"/>
                <a:cs typeface="Arial Narrow"/>
                <a:sym typeface="Arial Narrow"/>
              </a:rPr>
              <a:t>yang memadai,serta ada beberapa diantaranya jenjang pendidikan</a:t>
            </a:r>
            <a:r>
              <a:rPr b="1" lang="en-ID" sz="2400">
                <a:solidFill>
                  <a:srgbClr val="FFC000"/>
                </a:solidFill>
                <a:latin typeface="Arial Narrow"/>
                <a:ea typeface="Arial Narrow"/>
                <a:cs typeface="Arial Narrow"/>
                <a:sym typeface="Arial Narrow"/>
              </a:rPr>
              <a:t> </a:t>
            </a:r>
            <a:r>
              <a:rPr b="1" lang="en-ID" sz="2400">
                <a:solidFill>
                  <a:schemeClr val="lt1"/>
                </a:solidFill>
                <a:latin typeface="Arial Narrow"/>
                <a:ea typeface="Arial Narrow"/>
                <a:cs typeface="Arial Narrow"/>
                <a:sym typeface="Arial Narrow"/>
              </a:rPr>
              <a:t>belum mencapai tingkat Sarjana. </a:t>
            </a:r>
            <a:endParaRPr/>
          </a:p>
          <a:p>
            <a:pPr indent="-229235" lvl="0" marL="288000" marR="485140" rtl="0" algn="just">
              <a:lnSpc>
                <a:spcPct val="100000"/>
              </a:lnSpc>
              <a:spcBef>
                <a:spcPts val="1200"/>
              </a:spcBef>
              <a:spcAft>
                <a:spcPts val="0"/>
              </a:spcAft>
              <a:buClr>
                <a:srgbClr val="FFFF00"/>
              </a:buClr>
              <a:buSzPts val="2400"/>
              <a:buFont typeface="Arial"/>
              <a:buChar char="•"/>
            </a:pPr>
            <a:r>
              <a:rPr b="1" lang="en-ID" sz="2400">
                <a:solidFill>
                  <a:srgbClr val="FFFF00"/>
                </a:solidFill>
                <a:latin typeface="Arial Narrow"/>
                <a:ea typeface="Arial Narrow"/>
                <a:cs typeface="Arial Narrow"/>
                <a:sym typeface="Arial Narrow"/>
              </a:rPr>
              <a:t>Oleh karena itu, diperlukan langkah optimalisasi untuk meningkatkan</a:t>
            </a:r>
            <a:r>
              <a:rPr b="1" lang="en-ID" sz="2400">
                <a:solidFill>
                  <a:srgbClr val="F8C300"/>
                </a:solidFill>
                <a:latin typeface="Arial Narrow"/>
                <a:ea typeface="Arial Narrow"/>
                <a:cs typeface="Arial Narrow"/>
                <a:sym typeface="Arial Narrow"/>
              </a:rPr>
              <a:t> </a:t>
            </a:r>
            <a:r>
              <a:rPr b="1" lang="en-ID" sz="2400">
                <a:solidFill>
                  <a:schemeClr val="lt1"/>
                </a:solidFill>
                <a:latin typeface="Arial Narrow"/>
                <a:ea typeface="Arial Narrow"/>
                <a:cs typeface="Arial Narrow"/>
                <a:sym typeface="Arial Narrow"/>
              </a:rPr>
              <a:t>kualitas pelayanan </a:t>
            </a:r>
            <a:r>
              <a:rPr b="1" lang="en-ID" sz="2400">
                <a:solidFill>
                  <a:srgbClr val="FFFF00"/>
                </a:solidFill>
                <a:latin typeface="Arial Narrow"/>
                <a:ea typeface="Arial Narrow"/>
                <a:cs typeface="Arial Narrow"/>
                <a:sym typeface="Arial Narrow"/>
              </a:rPr>
              <a:t>pengasuhan dan pendidikan di SPN Polda Jatim untuk mencetak Bintara Polri </a:t>
            </a:r>
            <a:r>
              <a:rPr b="1" lang="en-ID" sz="2400">
                <a:solidFill>
                  <a:schemeClr val="lt1"/>
                </a:solidFill>
                <a:latin typeface="Arial Narrow"/>
                <a:ea typeface="Arial Narrow"/>
                <a:cs typeface="Arial Narrow"/>
                <a:sym typeface="Arial Narrow"/>
              </a:rPr>
              <a:t>yang Presisi</a:t>
            </a:r>
            <a:endParaRPr b="1" sz="2400">
              <a:solidFill>
                <a:schemeClr val="lt1"/>
              </a:solidFill>
              <a:latin typeface="Arial Narrow"/>
              <a:ea typeface="Arial Narrow"/>
              <a:cs typeface="Arial Narrow"/>
              <a:sym typeface="Arial Narrow"/>
            </a:endParaRPr>
          </a:p>
        </p:txBody>
      </p:sp>
      <p:grpSp>
        <p:nvGrpSpPr>
          <p:cNvPr id="161" name="Google Shape;161;p4"/>
          <p:cNvGrpSpPr/>
          <p:nvPr/>
        </p:nvGrpSpPr>
        <p:grpSpPr>
          <a:xfrm>
            <a:off x="0" y="0"/>
            <a:ext cx="12191999" cy="6857995"/>
            <a:chOff x="0" y="0"/>
            <a:chExt cx="12191999" cy="6857995"/>
          </a:xfrm>
        </p:grpSpPr>
        <p:sp>
          <p:nvSpPr>
            <p:cNvPr id="162" name="Google Shape;162;p4"/>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4"/>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4"/>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5" name="Google Shape;165;p4"/>
            <p:cNvPicPr preferRelativeResize="0"/>
            <p:nvPr/>
          </p:nvPicPr>
          <p:blipFill rotWithShape="1">
            <a:blip r:embed="rId5">
              <a:alphaModFix/>
            </a:blip>
            <a:srcRect b="0" l="0" r="0" t="0"/>
            <a:stretch/>
          </p:blipFill>
          <p:spPr>
            <a:xfrm>
              <a:off x="11300459" y="6316979"/>
              <a:ext cx="528320" cy="541016"/>
            </a:xfrm>
            <a:prstGeom prst="rect">
              <a:avLst/>
            </a:prstGeom>
            <a:noFill/>
            <a:ln>
              <a:noFill/>
            </a:ln>
          </p:spPr>
        </p:pic>
        <p:pic>
          <p:nvPicPr>
            <p:cNvPr id="166" name="Google Shape;166;p4"/>
            <p:cNvPicPr preferRelativeResize="0"/>
            <p:nvPr/>
          </p:nvPicPr>
          <p:blipFill rotWithShape="1">
            <a:blip r:embed="rId6">
              <a:alphaModFix/>
            </a:blip>
            <a:srcRect b="0" l="0" r="0" t="0"/>
            <a:stretch/>
          </p:blipFill>
          <p:spPr>
            <a:xfrm>
              <a:off x="10413856" y="0"/>
              <a:ext cx="1778143" cy="1432877"/>
            </a:xfrm>
            <a:prstGeom prst="rect">
              <a:avLst/>
            </a:prstGeom>
            <a:noFill/>
            <a:ln>
              <a:noFill/>
            </a:ln>
          </p:spPr>
        </p:pic>
        <p:pic>
          <p:nvPicPr>
            <p:cNvPr id="167" name="Google Shape;167;p4"/>
            <p:cNvPicPr preferRelativeResize="0"/>
            <p:nvPr/>
          </p:nvPicPr>
          <p:blipFill rotWithShape="1">
            <a:blip r:embed="rId7">
              <a:alphaModFix/>
            </a:blip>
            <a:srcRect b="0" l="0" r="0" t="0"/>
            <a:stretch/>
          </p:blipFill>
          <p:spPr>
            <a:xfrm>
              <a:off x="10574019" y="190500"/>
              <a:ext cx="1419859" cy="449579"/>
            </a:xfrm>
            <a:prstGeom prst="rect">
              <a:avLst/>
            </a:prstGeom>
            <a:noFill/>
            <a:ln>
              <a:noFill/>
            </a:ln>
          </p:spPr>
        </p:pic>
      </p:grpSp>
      <p:sp>
        <p:nvSpPr>
          <p:cNvPr id="168" name="Google Shape;168;p4"/>
          <p:cNvSpPr txBox="1"/>
          <p:nvPr/>
        </p:nvSpPr>
        <p:spPr>
          <a:xfrm>
            <a:off x="11470258" y="6478984"/>
            <a:ext cx="192405" cy="254635"/>
          </a:xfrm>
          <a:prstGeom prst="rect">
            <a:avLst/>
          </a:prstGeom>
          <a:noFill/>
          <a:ln>
            <a:noFill/>
          </a:ln>
        </p:spPr>
        <p:txBody>
          <a:bodyPr anchorCtr="0" anchor="t" bIns="0" lIns="0" spcFirstLastPara="1" rIns="0" wrap="square" tIns="0">
            <a:spAutoFit/>
          </a:bodyPr>
          <a:lstStyle/>
          <a:p>
            <a:pPr indent="0" lvl="0" marL="38100" marR="0" rtl="0" algn="l">
              <a:lnSpc>
                <a:spcPct val="100555"/>
              </a:lnSpc>
              <a:spcBef>
                <a:spcPts val="0"/>
              </a:spcBef>
              <a:spcAft>
                <a:spcPts val="0"/>
              </a:spcAft>
              <a:buNone/>
            </a:pPr>
            <a:r>
              <a:rPr lang="en-ID" sz="18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69" name="Google Shape;169;p4"/>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grpSp>
        <p:nvGrpSpPr>
          <p:cNvPr id="170" name="Google Shape;170;p4"/>
          <p:cNvGrpSpPr/>
          <p:nvPr/>
        </p:nvGrpSpPr>
        <p:grpSpPr>
          <a:xfrm>
            <a:off x="6629403" y="76200"/>
            <a:ext cx="2419204" cy="871871"/>
            <a:chOff x="4723151" y="283210"/>
            <a:chExt cx="4374493" cy="1614170"/>
          </a:xfrm>
        </p:grpSpPr>
        <p:pic>
          <p:nvPicPr>
            <p:cNvPr id="171" name="Google Shape;171;p4"/>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172" name="Google Shape;172;p4"/>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6" name="Shape 176"/>
        <p:cNvGrpSpPr/>
        <p:nvPr/>
      </p:nvGrpSpPr>
      <p:grpSpPr>
        <a:xfrm>
          <a:off x="0" y="0"/>
          <a:ext cx="0" cy="0"/>
          <a:chOff x="0" y="0"/>
          <a:chExt cx="0" cy="0"/>
        </a:xfrm>
      </p:grpSpPr>
      <p:grpSp>
        <p:nvGrpSpPr>
          <p:cNvPr id="177" name="Google Shape;177;p5"/>
          <p:cNvGrpSpPr/>
          <p:nvPr/>
        </p:nvGrpSpPr>
        <p:grpSpPr>
          <a:xfrm>
            <a:off x="1" y="23"/>
            <a:ext cx="12205124" cy="6857977"/>
            <a:chOff x="1" y="23"/>
            <a:chExt cx="12205124" cy="6857977"/>
          </a:xfrm>
        </p:grpSpPr>
        <p:pic>
          <p:nvPicPr>
            <p:cNvPr id="178" name="Google Shape;178;p5"/>
            <p:cNvPicPr preferRelativeResize="0"/>
            <p:nvPr/>
          </p:nvPicPr>
          <p:blipFill rotWithShape="1">
            <a:blip r:embed="rId3">
              <a:alphaModFix/>
            </a:blip>
            <a:srcRect b="0" l="0" r="0" t="0"/>
            <a:stretch/>
          </p:blipFill>
          <p:spPr>
            <a:xfrm>
              <a:off x="2786332" y="23"/>
              <a:ext cx="9418793" cy="6857974"/>
            </a:xfrm>
            <a:prstGeom prst="rect">
              <a:avLst/>
            </a:prstGeom>
            <a:noFill/>
            <a:ln>
              <a:noFill/>
            </a:ln>
          </p:spPr>
        </p:pic>
        <p:pic>
          <p:nvPicPr>
            <p:cNvPr id="179" name="Google Shape;179;p5"/>
            <p:cNvPicPr preferRelativeResize="0"/>
            <p:nvPr/>
          </p:nvPicPr>
          <p:blipFill rotWithShape="1">
            <a:blip r:embed="rId4">
              <a:alphaModFix amt="85000"/>
            </a:blip>
            <a:srcRect b="0" l="0" r="0" t="0"/>
            <a:stretch/>
          </p:blipFill>
          <p:spPr>
            <a:xfrm>
              <a:off x="1" y="2543"/>
              <a:ext cx="12191999" cy="6855457"/>
            </a:xfrm>
            <a:prstGeom prst="rect">
              <a:avLst/>
            </a:prstGeom>
            <a:noFill/>
            <a:ln>
              <a:noFill/>
            </a:ln>
          </p:spPr>
        </p:pic>
      </p:grpSp>
      <p:sp>
        <p:nvSpPr>
          <p:cNvPr id="180" name="Google Shape;180;p5"/>
          <p:cNvSpPr txBox="1"/>
          <p:nvPr>
            <p:ph type="title"/>
          </p:nvPr>
        </p:nvSpPr>
        <p:spPr>
          <a:xfrm>
            <a:off x="3137514" y="271558"/>
            <a:ext cx="6920230" cy="602729"/>
          </a:xfrm>
          <a:prstGeom prst="rect">
            <a:avLst/>
          </a:prstGeom>
          <a:noFill/>
          <a:ln>
            <a:noFill/>
          </a:ln>
        </p:spPr>
        <p:txBody>
          <a:bodyPr anchorCtr="0" anchor="t" bIns="0" lIns="0" spcFirstLastPara="1" rIns="0" wrap="square" tIns="12700">
            <a:spAutoFit/>
          </a:bodyPr>
          <a:lstStyle/>
          <a:p>
            <a:pPr indent="0" lvl="0" marL="12700" rtl="0" algn="l">
              <a:lnSpc>
                <a:spcPct val="116000"/>
              </a:lnSpc>
              <a:spcBef>
                <a:spcPts val="0"/>
              </a:spcBef>
              <a:spcAft>
                <a:spcPts val="0"/>
              </a:spcAft>
              <a:buNone/>
            </a:pPr>
            <a:r>
              <a:rPr lang="en-ID" sz="4000">
                <a:solidFill>
                  <a:schemeClr val="lt1"/>
                </a:solidFill>
              </a:rPr>
              <a:t>VISI DAN MISI SPN POLDA JATIM</a:t>
            </a:r>
            <a:endParaRPr sz="4000">
              <a:solidFill>
                <a:schemeClr val="lt1"/>
              </a:solidFill>
            </a:endParaRPr>
          </a:p>
        </p:txBody>
      </p:sp>
      <p:grpSp>
        <p:nvGrpSpPr>
          <p:cNvPr id="181" name="Google Shape;181;p5"/>
          <p:cNvGrpSpPr/>
          <p:nvPr/>
        </p:nvGrpSpPr>
        <p:grpSpPr>
          <a:xfrm>
            <a:off x="0" y="0"/>
            <a:ext cx="12192099" cy="6858000"/>
            <a:chOff x="0" y="0"/>
            <a:chExt cx="12192099" cy="6858000"/>
          </a:xfrm>
        </p:grpSpPr>
        <p:sp>
          <p:nvSpPr>
            <p:cNvPr id="182" name="Google Shape;182;p5"/>
            <p:cNvSpPr/>
            <p:nvPr/>
          </p:nvSpPr>
          <p:spPr>
            <a:xfrm>
              <a:off x="0" y="6769100"/>
              <a:ext cx="3840479" cy="88900"/>
            </a:xfrm>
            <a:custGeom>
              <a:rect b="b" l="l" r="r" t="t"/>
              <a:pathLst>
                <a:path extrusionOk="0" h="88900" w="3840479">
                  <a:moveTo>
                    <a:pt x="3840479" y="0"/>
                  </a:moveTo>
                  <a:lnTo>
                    <a:pt x="0" y="0"/>
                  </a:lnTo>
                  <a:lnTo>
                    <a:pt x="0" y="88898"/>
                  </a:lnTo>
                  <a:lnTo>
                    <a:pt x="3738852" y="88898"/>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5"/>
            <p:cNvSpPr/>
            <p:nvPr/>
          </p:nvSpPr>
          <p:spPr>
            <a:xfrm>
              <a:off x="3866624" y="6583680"/>
              <a:ext cx="4485005" cy="274320"/>
            </a:xfrm>
            <a:custGeom>
              <a:rect b="b" l="l" r="r" t="t"/>
              <a:pathLst>
                <a:path extrusionOk="0" h="274320" w="4485005">
                  <a:moveTo>
                    <a:pt x="4484895" y="0"/>
                  </a:moveTo>
                  <a:lnTo>
                    <a:pt x="313707" y="0"/>
                  </a:lnTo>
                  <a:lnTo>
                    <a:pt x="0" y="274318"/>
                  </a:lnTo>
                  <a:lnTo>
                    <a:pt x="4171188" y="274318"/>
                  </a:lnTo>
                  <a:lnTo>
                    <a:pt x="4484895"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5"/>
            <p:cNvSpPr/>
            <p:nvPr/>
          </p:nvSpPr>
          <p:spPr>
            <a:xfrm>
              <a:off x="8187154" y="6769100"/>
              <a:ext cx="4004945" cy="88900"/>
            </a:xfrm>
            <a:custGeom>
              <a:rect b="b" l="l" r="r" t="t"/>
              <a:pathLst>
                <a:path extrusionOk="0" h="88900" w="4004945">
                  <a:moveTo>
                    <a:pt x="4004845" y="0"/>
                  </a:moveTo>
                  <a:lnTo>
                    <a:pt x="101627" y="0"/>
                  </a:lnTo>
                  <a:lnTo>
                    <a:pt x="0" y="88898"/>
                  </a:lnTo>
                  <a:lnTo>
                    <a:pt x="4004845" y="88898"/>
                  </a:lnTo>
                  <a:lnTo>
                    <a:pt x="4004845"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5"/>
            <p:cNvSpPr/>
            <p:nvPr/>
          </p:nvSpPr>
          <p:spPr>
            <a:xfrm>
              <a:off x="2786332" y="123822"/>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86" name="Google Shape;186;p5"/>
            <p:cNvPicPr preferRelativeResize="0"/>
            <p:nvPr/>
          </p:nvPicPr>
          <p:blipFill rotWithShape="1">
            <a:blip r:embed="rId5">
              <a:alphaModFix/>
            </a:blip>
            <a:srcRect b="0" l="0" r="0" t="0"/>
            <a:stretch/>
          </p:blipFill>
          <p:spPr>
            <a:xfrm>
              <a:off x="11300459" y="6316979"/>
              <a:ext cx="528320" cy="541016"/>
            </a:xfrm>
            <a:prstGeom prst="rect">
              <a:avLst/>
            </a:prstGeom>
            <a:noFill/>
            <a:ln>
              <a:noFill/>
            </a:ln>
          </p:spPr>
        </p:pic>
        <p:pic>
          <p:nvPicPr>
            <p:cNvPr id="187" name="Google Shape;187;p5"/>
            <p:cNvPicPr preferRelativeResize="0"/>
            <p:nvPr/>
          </p:nvPicPr>
          <p:blipFill rotWithShape="1">
            <a:blip r:embed="rId6">
              <a:alphaModFix/>
            </a:blip>
            <a:srcRect b="0" l="0" r="0" t="0"/>
            <a:stretch/>
          </p:blipFill>
          <p:spPr>
            <a:xfrm>
              <a:off x="10413856" y="0"/>
              <a:ext cx="1778143" cy="1454834"/>
            </a:xfrm>
            <a:prstGeom prst="rect">
              <a:avLst/>
            </a:prstGeom>
            <a:noFill/>
            <a:ln>
              <a:noFill/>
            </a:ln>
          </p:spPr>
        </p:pic>
        <p:pic>
          <p:nvPicPr>
            <p:cNvPr id="188" name="Google Shape;188;p5"/>
            <p:cNvPicPr preferRelativeResize="0"/>
            <p:nvPr/>
          </p:nvPicPr>
          <p:blipFill rotWithShape="1">
            <a:blip r:embed="rId7">
              <a:alphaModFix/>
            </a:blip>
            <a:srcRect b="0" l="0" r="0" t="0"/>
            <a:stretch/>
          </p:blipFill>
          <p:spPr>
            <a:xfrm>
              <a:off x="10574019" y="190500"/>
              <a:ext cx="1419859" cy="449579"/>
            </a:xfrm>
            <a:prstGeom prst="rect">
              <a:avLst/>
            </a:prstGeom>
            <a:noFill/>
            <a:ln>
              <a:noFill/>
            </a:ln>
          </p:spPr>
        </p:pic>
        <p:sp>
          <p:nvSpPr>
            <p:cNvPr id="189" name="Google Shape;189;p5"/>
            <p:cNvSpPr/>
            <p:nvPr/>
          </p:nvSpPr>
          <p:spPr>
            <a:xfrm>
              <a:off x="655319" y="2143760"/>
              <a:ext cx="11013440" cy="3307079"/>
            </a:xfrm>
            <a:custGeom>
              <a:rect b="b" l="l" r="r" t="t"/>
              <a:pathLst>
                <a:path extrusionOk="0" h="3307079" w="11013440">
                  <a:moveTo>
                    <a:pt x="0" y="3307079"/>
                  </a:moveTo>
                  <a:lnTo>
                    <a:pt x="11013440" y="3307079"/>
                  </a:lnTo>
                  <a:lnTo>
                    <a:pt x="11013440" y="0"/>
                  </a:lnTo>
                  <a:lnTo>
                    <a:pt x="0" y="0"/>
                  </a:lnTo>
                  <a:lnTo>
                    <a:pt x="0" y="3307079"/>
                  </a:lnTo>
                  <a:close/>
                </a:path>
              </a:pathLst>
            </a:custGeom>
            <a:noFill/>
            <a:ln cap="flat" cmpd="sng" w="10150">
              <a:solidFill>
                <a:srgbClr val="FF99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0" name="Google Shape;190;p5"/>
          <p:cNvSpPr txBox="1"/>
          <p:nvPr>
            <p:ph idx="1" type="body"/>
          </p:nvPr>
        </p:nvSpPr>
        <p:spPr>
          <a:xfrm>
            <a:off x="-362331" y="1834782"/>
            <a:ext cx="11790045" cy="3322575"/>
          </a:xfrm>
          <a:prstGeom prst="rect">
            <a:avLst/>
          </a:prstGeom>
          <a:noFill/>
          <a:ln>
            <a:noFill/>
          </a:ln>
        </p:spPr>
        <p:txBody>
          <a:bodyPr anchorCtr="0" anchor="t" bIns="0" lIns="0" spcFirstLastPara="1" rIns="0" wrap="square" tIns="715625">
            <a:spAutoFit/>
          </a:bodyPr>
          <a:lstStyle/>
          <a:p>
            <a:pPr indent="-612140" lvl="0" marL="1400810" marR="5080" rtl="0" algn="just">
              <a:lnSpc>
                <a:spcPct val="87600"/>
              </a:lnSpc>
              <a:spcBef>
                <a:spcPts val="0"/>
              </a:spcBef>
              <a:spcAft>
                <a:spcPts val="0"/>
              </a:spcAft>
              <a:buNone/>
            </a:pPr>
            <a:r>
              <a:rPr lang="en-ID" sz="3200">
                <a:solidFill>
                  <a:srgbClr val="F8C300"/>
                </a:solidFill>
              </a:rPr>
              <a:t>	Mewujudkan SPN yang profesional, modern dan terpercaya agar mampu memberikan nilai tambah dalam melaksanakan program pendidikan dan program pelatihan, sehingga melahirkan sosok Bintara Polri yang </a:t>
            </a:r>
            <a:r>
              <a:rPr lang="en-ID" sz="3200">
                <a:solidFill>
                  <a:srgbClr val="FF0000"/>
                </a:solidFill>
              </a:rPr>
              <a:t>mahir, terpuji, patuh hukum dan “PRESISI” (Prediktif, Responsibilitas, Transparansi dan Berkeadilan) </a:t>
            </a:r>
            <a:r>
              <a:rPr lang="en-ID" sz="3200">
                <a:solidFill>
                  <a:srgbClr val="F8C300"/>
                </a:solidFill>
              </a:rPr>
              <a:t>dalam melaksanakan tugas pokok Polri”. </a:t>
            </a:r>
            <a:endParaRPr sz="3200">
              <a:latin typeface="Arial Narrow"/>
              <a:ea typeface="Arial Narrow"/>
              <a:cs typeface="Arial Narrow"/>
              <a:sym typeface="Arial Narrow"/>
            </a:endParaRPr>
          </a:p>
        </p:txBody>
      </p:sp>
      <p:sp>
        <p:nvSpPr>
          <p:cNvPr id="191" name="Google Shape;191;p5"/>
          <p:cNvSpPr txBox="1"/>
          <p:nvPr/>
        </p:nvSpPr>
        <p:spPr>
          <a:xfrm>
            <a:off x="11441696" y="6527165"/>
            <a:ext cx="192405" cy="234038"/>
          </a:xfrm>
          <a:prstGeom prst="rect">
            <a:avLst/>
          </a:prstGeom>
          <a:noFill/>
          <a:ln>
            <a:noFill/>
          </a:ln>
        </p:spPr>
        <p:txBody>
          <a:bodyPr anchorCtr="0" anchor="t" bIns="0" lIns="0" spcFirstLastPara="1" rIns="0" wrap="square" tIns="0">
            <a:spAutoFit/>
          </a:bodyPr>
          <a:lstStyle/>
          <a:p>
            <a:pPr indent="0" lvl="0" marL="38100" marR="0" rtl="0" algn="l">
              <a:lnSpc>
                <a:spcPct val="100555"/>
              </a:lnSpc>
              <a:spcBef>
                <a:spcPts val="0"/>
              </a:spcBef>
              <a:spcAft>
                <a:spcPts val="0"/>
              </a:spcAft>
              <a:buNone/>
            </a:pPr>
            <a:r>
              <a:rPr lang="en-ID" sz="18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92" name="Google Shape;192;p5"/>
          <p:cNvSpPr txBox="1"/>
          <p:nvPr/>
        </p:nvSpPr>
        <p:spPr>
          <a:xfrm>
            <a:off x="1003298" y="1706879"/>
            <a:ext cx="1199069" cy="529632"/>
          </a:xfrm>
          <a:prstGeom prst="rect">
            <a:avLst/>
          </a:prstGeom>
          <a:solidFill>
            <a:srgbClr val="FFC000"/>
          </a:solidFill>
          <a:ln>
            <a:noFill/>
          </a:ln>
        </p:spPr>
        <p:txBody>
          <a:bodyPr anchorCtr="0" anchor="t" bIns="0" lIns="0" spcFirstLastPara="1" rIns="0" wrap="square" tIns="36825">
            <a:spAutoFit/>
          </a:bodyPr>
          <a:lstStyle/>
          <a:p>
            <a:pPr indent="0" lvl="0" marL="311785" marR="0" rtl="0" algn="l">
              <a:lnSpc>
                <a:spcPct val="100000"/>
              </a:lnSpc>
              <a:spcBef>
                <a:spcPts val="0"/>
              </a:spcBef>
              <a:spcAft>
                <a:spcPts val="0"/>
              </a:spcAft>
              <a:buNone/>
            </a:pPr>
            <a:r>
              <a:rPr b="1" lang="en-ID" sz="3200">
                <a:solidFill>
                  <a:schemeClr val="dk1"/>
                </a:solidFill>
                <a:latin typeface="Arial Narrow"/>
                <a:ea typeface="Arial Narrow"/>
                <a:cs typeface="Arial Narrow"/>
                <a:sym typeface="Arial Narrow"/>
              </a:rPr>
              <a:t>VISI</a:t>
            </a:r>
            <a:endParaRPr sz="3200">
              <a:solidFill>
                <a:schemeClr val="dk1"/>
              </a:solidFill>
              <a:latin typeface="Arial Narrow"/>
              <a:ea typeface="Arial Narrow"/>
              <a:cs typeface="Arial Narrow"/>
              <a:sym typeface="Arial Narrow"/>
            </a:endParaRPr>
          </a:p>
        </p:txBody>
      </p:sp>
      <p:sp>
        <p:nvSpPr>
          <p:cNvPr id="193" name="Google Shape;193;p5"/>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grpSp>
        <p:nvGrpSpPr>
          <p:cNvPr id="194" name="Google Shape;194;p5"/>
          <p:cNvGrpSpPr/>
          <p:nvPr/>
        </p:nvGrpSpPr>
        <p:grpSpPr>
          <a:xfrm>
            <a:off x="655319" y="143711"/>
            <a:ext cx="1932892" cy="820412"/>
            <a:chOff x="4723151" y="283210"/>
            <a:chExt cx="4374493" cy="1614170"/>
          </a:xfrm>
        </p:grpSpPr>
        <p:pic>
          <p:nvPicPr>
            <p:cNvPr id="195" name="Google Shape;195;p5"/>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196" name="Google Shape;196;p5"/>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0" name="Shape 200"/>
        <p:cNvGrpSpPr/>
        <p:nvPr/>
      </p:nvGrpSpPr>
      <p:grpSpPr>
        <a:xfrm>
          <a:off x="0" y="0"/>
          <a:ext cx="0" cy="0"/>
          <a:chOff x="0" y="0"/>
          <a:chExt cx="0" cy="0"/>
        </a:xfrm>
      </p:grpSpPr>
      <p:pic>
        <p:nvPicPr>
          <p:cNvPr id="201" name="Google Shape;201;p6"/>
          <p:cNvPicPr preferRelativeResize="0"/>
          <p:nvPr/>
        </p:nvPicPr>
        <p:blipFill rotWithShape="1">
          <a:blip r:embed="rId3">
            <a:alphaModFix/>
          </a:blip>
          <a:srcRect b="21148" l="25332" r="20048" t="0"/>
          <a:stretch/>
        </p:blipFill>
        <p:spPr>
          <a:xfrm>
            <a:off x="-4275" y="19073"/>
            <a:ext cx="7339367" cy="6838922"/>
          </a:xfrm>
          <a:prstGeom prst="rect">
            <a:avLst/>
          </a:prstGeom>
          <a:noFill/>
          <a:ln>
            <a:noFill/>
          </a:ln>
        </p:spPr>
      </p:pic>
      <p:pic>
        <p:nvPicPr>
          <p:cNvPr id="202" name="Google Shape;202;p6"/>
          <p:cNvPicPr preferRelativeResize="0"/>
          <p:nvPr/>
        </p:nvPicPr>
        <p:blipFill rotWithShape="1">
          <a:blip r:embed="rId4">
            <a:alphaModFix amt="85000"/>
          </a:blip>
          <a:srcRect b="0" l="0" r="0" t="0"/>
          <a:stretch/>
        </p:blipFill>
        <p:spPr>
          <a:xfrm>
            <a:off x="-15520" y="-30312"/>
            <a:ext cx="12207519" cy="6937691"/>
          </a:xfrm>
          <a:prstGeom prst="rect">
            <a:avLst/>
          </a:prstGeom>
          <a:noFill/>
          <a:ln>
            <a:noFill/>
          </a:ln>
        </p:spPr>
      </p:pic>
      <p:sp>
        <p:nvSpPr>
          <p:cNvPr id="203" name="Google Shape;203;p6"/>
          <p:cNvSpPr txBox="1"/>
          <p:nvPr>
            <p:ph type="title"/>
          </p:nvPr>
        </p:nvSpPr>
        <p:spPr>
          <a:xfrm>
            <a:off x="3183993" y="279099"/>
            <a:ext cx="6920230" cy="602729"/>
          </a:xfrm>
          <a:prstGeom prst="rect">
            <a:avLst/>
          </a:prstGeom>
          <a:noFill/>
          <a:ln>
            <a:noFill/>
          </a:ln>
        </p:spPr>
        <p:txBody>
          <a:bodyPr anchorCtr="0" anchor="t" bIns="0" lIns="0" spcFirstLastPara="1" rIns="0" wrap="square" tIns="12700">
            <a:spAutoFit/>
          </a:bodyPr>
          <a:lstStyle/>
          <a:p>
            <a:pPr indent="0" lvl="0" marL="12700" rtl="0" algn="l">
              <a:lnSpc>
                <a:spcPct val="116000"/>
              </a:lnSpc>
              <a:spcBef>
                <a:spcPts val="0"/>
              </a:spcBef>
              <a:spcAft>
                <a:spcPts val="0"/>
              </a:spcAft>
              <a:buNone/>
            </a:pPr>
            <a:r>
              <a:rPr lang="en-ID" sz="4000">
                <a:solidFill>
                  <a:schemeClr val="lt1"/>
                </a:solidFill>
              </a:rPr>
              <a:t>VISI DAN MISI SPN POLDA JATIM</a:t>
            </a:r>
            <a:endParaRPr sz="2500">
              <a:solidFill>
                <a:schemeClr val="lt1"/>
              </a:solidFill>
              <a:latin typeface="Arial Narrow"/>
              <a:ea typeface="Arial Narrow"/>
              <a:cs typeface="Arial Narrow"/>
              <a:sym typeface="Arial Narrow"/>
            </a:endParaRPr>
          </a:p>
        </p:txBody>
      </p:sp>
      <p:grpSp>
        <p:nvGrpSpPr>
          <p:cNvPr id="204" name="Google Shape;204;p6"/>
          <p:cNvGrpSpPr/>
          <p:nvPr/>
        </p:nvGrpSpPr>
        <p:grpSpPr>
          <a:xfrm>
            <a:off x="0" y="0"/>
            <a:ext cx="12192099" cy="6858000"/>
            <a:chOff x="0" y="0"/>
            <a:chExt cx="12192099" cy="6858000"/>
          </a:xfrm>
        </p:grpSpPr>
        <p:sp>
          <p:nvSpPr>
            <p:cNvPr id="205" name="Google Shape;205;p6"/>
            <p:cNvSpPr/>
            <p:nvPr/>
          </p:nvSpPr>
          <p:spPr>
            <a:xfrm>
              <a:off x="0" y="6769100"/>
              <a:ext cx="3840479" cy="88900"/>
            </a:xfrm>
            <a:custGeom>
              <a:rect b="b" l="l" r="r" t="t"/>
              <a:pathLst>
                <a:path extrusionOk="0" h="88900" w="3840479">
                  <a:moveTo>
                    <a:pt x="3840479" y="0"/>
                  </a:moveTo>
                  <a:lnTo>
                    <a:pt x="0" y="0"/>
                  </a:lnTo>
                  <a:lnTo>
                    <a:pt x="0" y="88898"/>
                  </a:lnTo>
                  <a:lnTo>
                    <a:pt x="3738852" y="88898"/>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6"/>
            <p:cNvSpPr/>
            <p:nvPr/>
          </p:nvSpPr>
          <p:spPr>
            <a:xfrm>
              <a:off x="3866624" y="6583680"/>
              <a:ext cx="4485005" cy="274320"/>
            </a:xfrm>
            <a:custGeom>
              <a:rect b="b" l="l" r="r" t="t"/>
              <a:pathLst>
                <a:path extrusionOk="0" h="274320" w="4485005">
                  <a:moveTo>
                    <a:pt x="4484895" y="0"/>
                  </a:moveTo>
                  <a:lnTo>
                    <a:pt x="313707" y="0"/>
                  </a:lnTo>
                  <a:lnTo>
                    <a:pt x="0" y="274318"/>
                  </a:lnTo>
                  <a:lnTo>
                    <a:pt x="4171188" y="274318"/>
                  </a:lnTo>
                  <a:lnTo>
                    <a:pt x="4484895"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6"/>
            <p:cNvSpPr/>
            <p:nvPr/>
          </p:nvSpPr>
          <p:spPr>
            <a:xfrm>
              <a:off x="8187154" y="6769100"/>
              <a:ext cx="4004945" cy="88900"/>
            </a:xfrm>
            <a:custGeom>
              <a:rect b="b" l="l" r="r" t="t"/>
              <a:pathLst>
                <a:path extrusionOk="0" h="88900" w="4004945">
                  <a:moveTo>
                    <a:pt x="4004845" y="0"/>
                  </a:moveTo>
                  <a:lnTo>
                    <a:pt x="101627" y="0"/>
                  </a:lnTo>
                  <a:lnTo>
                    <a:pt x="0" y="88898"/>
                  </a:lnTo>
                  <a:lnTo>
                    <a:pt x="4004845" y="88898"/>
                  </a:lnTo>
                  <a:lnTo>
                    <a:pt x="4004845"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6"/>
            <p:cNvSpPr/>
            <p:nvPr/>
          </p:nvSpPr>
          <p:spPr>
            <a:xfrm>
              <a:off x="2971800" y="153670"/>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9" name="Google Shape;209;p6"/>
            <p:cNvPicPr preferRelativeResize="0"/>
            <p:nvPr/>
          </p:nvPicPr>
          <p:blipFill rotWithShape="1">
            <a:blip r:embed="rId5">
              <a:alphaModFix/>
            </a:blip>
            <a:srcRect b="0" l="0" r="0" t="0"/>
            <a:stretch/>
          </p:blipFill>
          <p:spPr>
            <a:xfrm>
              <a:off x="11300459" y="6316979"/>
              <a:ext cx="528320" cy="541016"/>
            </a:xfrm>
            <a:prstGeom prst="rect">
              <a:avLst/>
            </a:prstGeom>
            <a:noFill/>
            <a:ln>
              <a:noFill/>
            </a:ln>
          </p:spPr>
        </p:pic>
        <p:pic>
          <p:nvPicPr>
            <p:cNvPr id="210" name="Google Shape;210;p6"/>
            <p:cNvPicPr preferRelativeResize="0"/>
            <p:nvPr/>
          </p:nvPicPr>
          <p:blipFill rotWithShape="1">
            <a:blip r:embed="rId6">
              <a:alphaModFix/>
            </a:blip>
            <a:srcRect b="0" l="0" r="0" t="0"/>
            <a:stretch/>
          </p:blipFill>
          <p:spPr>
            <a:xfrm>
              <a:off x="10413856" y="0"/>
              <a:ext cx="1778143" cy="1454834"/>
            </a:xfrm>
            <a:prstGeom prst="rect">
              <a:avLst/>
            </a:prstGeom>
            <a:noFill/>
            <a:ln>
              <a:noFill/>
            </a:ln>
          </p:spPr>
        </p:pic>
        <p:pic>
          <p:nvPicPr>
            <p:cNvPr id="211" name="Google Shape;211;p6"/>
            <p:cNvPicPr preferRelativeResize="0"/>
            <p:nvPr/>
          </p:nvPicPr>
          <p:blipFill rotWithShape="1">
            <a:blip r:embed="rId7">
              <a:alphaModFix/>
            </a:blip>
            <a:srcRect b="0" l="0" r="0" t="0"/>
            <a:stretch/>
          </p:blipFill>
          <p:spPr>
            <a:xfrm>
              <a:off x="10574019" y="190500"/>
              <a:ext cx="1419859" cy="449579"/>
            </a:xfrm>
            <a:prstGeom prst="rect">
              <a:avLst/>
            </a:prstGeom>
            <a:noFill/>
            <a:ln>
              <a:noFill/>
            </a:ln>
          </p:spPr>
        </p:pic>
        <p:sp>
          <p:nvSpPr>
            <p:cNvPr id="212" name="Google Shape;212;p6"/>
            <p:cNvSpPr/>
            <p:nvPr/>
          </p:nvSpPr>
          <p:spPr>
            <a:xfrm>
              <a:off x="655319" y="1400491"/>
              <a:ext cx="11013440" cy="4831607"/>
            </a:xfrm>
            <a:custGeom>
              <a:rect b="b" l="l" r="r" t="t"/>
              <a:pathLst>
                <a:path extrusionOk="0" h="2288540" w="11013440">
                  <a:moveTo>
                    <a:pt x="0" y="2288540"/>
                  </a:moveTo>
                  <a:lnTo>
                    <a:pt x="11013440" y="2288540"/>
                  </a:lnTo>
                  <a:lnTo>
                    <a:pt x="11013440" y="0"/>
                  </a:lnTo>
                  <a:lnTo>
                    <a:pt x="0" y="0"/>
                  </a:lnTo>
                  <a:lnTo>
                    <a:pt x="0" y="2288540"/>
                  </a:lnTo>
                  <a:close/>
                </a:path>
              </a:pathLst>
            </a:custGeom>
            <a:noFill/>
            <a:ln cap="flat" cmpd="sng" w="10150">
              <a:solidFill>
                <a:srgbClr val="FF99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3" name="Google Shape;213;p6"/>
          <p:cNvSpPr txBox="1"/>
          <p:nvPr>
            <p:ph idx="1" type="body"/>
          </p:nvPr>
        </p:nvSpPr>
        <p:spPr>
          <a:xfrm>
            <a:off x="810173" y="1184462"/>
            <a:ext cx="5831840" cy="4909013"/>
          </a:xfrm>
          <a:prstGeom prst="rect">
            <a:avLst/>
          </a:prstGeom>
          <a:noFill/>
          <a:ln>
            <a:noFill/>
          </a:ln>
        </p:spPr>
        <p:txBody>
          <a:bodyPr anchorCtr="0" anchor="t" bIns="0" lIns="0" spcFirstLastPara="1" rIns="0" wrap="square" tIns="624800">
            <a:spAutoFit/>
          </a:bodyPr>
          <a:lstStyle/>
          <a:p>
            <a:pPr indent="-457200" lvl="0" marL="457200" marR="5080" rtl="0" algn="just">
              <a:spcBef>
                <a:spcPts val="0"/>
              </a:spcBef>
              <a:spcAft>
                <a:spcPts val="0"/>
              </a:spcAft>
              <a:buClr>
                <a:srgbClr val="FFFF00"/>
              </a:buClr>
              <a:buSzPts val="1400"/>
              <a:buFont typeface="Calibri"/>
              <a:buAutoNum type="alphaUcPeriod"/>
            </a:pPr>
            <a:r>
              <a:rPr lang="en-ID" sz="1400">
                <a:solidFill>
                  <a:srgbClr val="FFFF00"/>
                </a:solidFill>
              </a:rPr>
              <a:t>Tersedianya berbagai fasilitas materiel baik berupa gedung dan bangunan (barak, ruang kelas, ruang makan, gudang, garasi, tempat ibadah, kolam renang, gedung olah raga serta gudang senjata dan amunisi) maupun fasilitas peralatan seperti Komputer, CCTV, peralatan ZOOM metting, smart class, peralatan CAT dan Lab Komputer yang memadahi sesuai perkembangan teknologi untuk mendukung operasional SPN dalam penyelenggaraan Pendidikan. </a:t>
            </a:r>
            <a:endParaRPr/>
          </a:p>
          <a:p>
            <a:pPr indent="-457200" lvl="0" marL="457200" marR="5080" rtl="0" algn="just">
              <a:spcBef>
                <a:spcPts val="1200"/>
              </a:spcBef>
              <a:spcAft>
                <a:spcPts val="0"/>
              </a:spcAft>
              <a:buClr>
                <a:srgbClr val="FFFF00"/>
              </a:buClr>
              <a:buSzPts val="1400"/>
              <a:buFont typeface="Calibri"/>
              <a:buAutoNum type="alphaUcPeriod"/>
            </a:pPr>
            <a:r>
              <a:rPr lang="en-ID" sz="1400">
                <a:solidFill>
                  <a:srgbClr val="FFFF00"/>
                </a:solidFill>
              </a:rPr>
              <a:t>Tersedianya alins dan alongins yang mampu mendukung PBM sesuai dengan perkembangan IPTEK dan situasi di lapangan, sehingga siswa memiliki kompetensi yang memadahi guna menjawab tantangan tugas yang terus berkembang. </a:t>
            </a:r>
            <a:endParaRPr/>
          </a:p>
          <a:p>
            <a:pPr indent="-457200" lvl="0" marL="457200" marR="5080" rtl="0" algn="just">
              <a:spcBef>
                <a:spcPts val="1200"/>
              </a:spcBef>
              <a:spcAft>
                <a:spcPts val="0"/>
              </a:spcAft>
              <a:buClr>
                <a:srgbClr val="FFFF00"/>
              </a:buClr>
              <a:buSzPts val="1400"/>
              <a:buFont typeface="Calibri"/>
              <a:buAutoNum type="alphaUcPeriod"/>
            </a:pPr>
            <a:r>
              <a:rPr lang="en-ID" sz="1400">
                <a:solidFill>
                  <a:srgbClr val="FFFF00"/>
                </a:solidFill>
              </a:rPr>
              <a:t>Tersedianya hanjar dan buku-buku penunjang pendidikan yang mampu menjawab permasalahan yang sedang berkembang dan dihadapi Polri.</a:t>
            </a:r>
            <a:endParaRPr/>
          </a:p>
          <a:p>
            <a:pPr indent="-457200" lvl="0" marL="457200" marR="5080" rtl="0" algn="just">
              <a:spcBef>
                <a:spcPts val="1200"/>
              </a:spcBef>
              <a:spcAft>
                <a:spcPts val="0"/>
              </a:spcAft>
              <a:buClr>
                <a:srgbClr val="FFFF00"/>
              </a:buClr>
              <a:buSzPts val="1400"/>
              <a:buFont typeface="Calibri"/>
              <a:buAutoNum type="alphaUcPeriod"/>
            </a:pPr>
            <a:r>
              <a:rPr lang="en-ID" sz="1400">
                <a:solidFill>
                  <a:srgbClr val="FFFF00"/>
                </a:solidFill>
              </a:rPr>
              <a:t>Tersedianya kurikulum dengan mempedomani kalender pendidikan dari Lemdiklat Polri yang dijabarkan oleh bagjarlat guna mempermudah dalam proses operasional pendidikan.</a:t>
            </a:r>
            <a:endParaRPr/>
          </a:p>
          <a:p>
            <a:pPr indent="-457200" lvl="0" marL="457200" marR="5080" rtl="0" algn="just">
              <a:spcBef>
                <a:spcPts val="1200"/>
              </a:spcBef>
              <a:spcAft>
                <a:spcPts val="0"/>
              </a:spcAft>
              <a:buClr>
                <a:srgbClr val="FFFF00"/>
              </a:buClr>
              <a:buSzPts val="1400"/>
              <a:buFont typeface="Calibri"/>
              <a:buAutoNum type="alphaUcPeriod"/>
            </a:pPr>
            <a:r>
              <a:rPr lang="en-ID" sz="1400">
                <a:solidFill>
                  <a:srgbClr val="FFFF00"/>
                </a:solidFill>
              </a:rPr>
              <a:t>Tersedianya administrasi pendidikan dalam anggaran operasional pendidikan dimulai dengan penyusunan rencana pengorganisasian, rencana pelaksanaan operasional serta analisa dan evaluasi pendidikan.</a:t>
            </a:r>
            <a:endParaRPr/>
          </a:p>
        </p:txBody>
      </p:sp>
      <p:sp>
        <p:nvSpPr>
          <p:cNvPr id="214" name="Google Shape;214;p6"/>
          <p:cNvSpPr txBox="1"/>
          <p:nvPr/>
        </p:nvSpPr>
        <p:spPr>
          <a:xfrm>
            <a:off x="11466195" y="6477000"/>
            <a:ext cx="192405" cy="234038"/>
          </a:xfrm>
          <a:prstGeom prst="rect">
            <a:avLst/>
          </a:prstGeom>
          <a:noFill/>
          <a:ln>
            <a:noFill/>
          </a:ln>
        </p:spPr>
        <p:txBody>
          <a:bodyPr anchorCtr="0" anchor="t" bIns="0" lIns="0" spcFirstLastPara="1" rIns="0" wrap="square" tIns="0">
            <a:spAutoFit/>
          </a:bodyPr>
          <a:lstStyle/>
          <a:p>
            <a:pPr indent="0" lvl="0" marL="38100" marR="0" rtl="0" algn="l">
              <a:lnSpc>
                <a:spcPct val="100555"/>
              </a:lnSpc>
              <a:spcBef>
                <a:spcPts val="0"/>
              </a:spcBef>
              <a:spcAft>
                <a:spcPts val="0"/>
              </a:spcAft>
              <a:buNone/>
            </a:pPr>
            <a:r>
              <a:rPr lang="en-ID" sz="18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215" name="Google Shape;215;p6"/>
          <p:cNvSpPr txBox="1"/>
          <p:nvPr/>
        </p:nvSpPr>
        <p:spPr>
          <a:xfrm>
            <a:off x="1003299" y="1157625"/>
            <a:ext cx="1752599" cy="528350"/>
          </a:xfrm>
          <a:prstGeom prst="rect">
            <a:avLst/>
          </a:prstGeom>
          <a:solidFill>
            <a:srgbClr val="FFC000"/>
          </a:solidFill>
          <a:ln>
            <a:noFill/>
          </a:ln>
        </p:spPr>
        <p:txBody>
          <a:bodyPr anchorCtr="0" anchor="t" bIns="0" lIns="0" spcFirstLastPara="1" rIns="0" wrap="square" tIns="35550">
            <a:spAutoFit/>
          </a:bodyPr>
          <a:lstStyle/>
          <a:p>
            <a:pPr indent="0" lvl="0" marL="469265" marR="0" rtl="0" algn="l">
              <a:lnSpc>
                <a:spcPct val="100000"/>
              </a:lnSpc>
              <a:spcBef>
                <a:spcPts val="0"/>
              </a:spcBef>
              <a:spcAft>
                <a:spcPts val="0"/>
              </a:spcAft>
              <a:buNone/>
            </a:pPr>
            <a:r>
              <a:rPr b="1" lang="en-ID" sz="3200">
                <a:solidFill>
                  <a:schemeClr val="dk1"/>
                </a:solidFill>
                <a:latin typeface="Arial Narrow"/>
                <a:ea typeface="Arial Narrow"/>
                <a:cs typeface="Arial Narrow"/>
                <a:sym typeface="Arial Narrow"/>
              </a:rPr>
              <a:t>MISI</a:t>
            </a:r>
            <a:endParaRPr sz="3200">
              <a:solidFill>
                <a:schemeClr val="dk1"/>
              </a:solidFill>
              <a:latin typeface="Arial Narrow"/>
              <a:ea typeface="Arial Narrow"/>
              <a:cs typeface="Arial Narrow"/>
              <a:sym typeface="Arial Narrow"/>
            </a:endParaRPr>
          </a:p>
        </p:txBody>
      </p:sp>
      <p:grpSp>
        <p:nvGrpSpPr>
          <p:cNvPr id="216" name="Google Shape;216;p6"/>
          <p:cNvGrpSpPr/>
          <p:nvPr/>
        </p:nvGrpSpPr>
        <p:grpSpPr>
          <a:xfrm>
            <a:off x="655319" y="170257"/>
            <a:ext cx="1932892" cy="820412"/>
            <a:chOff x="4723151" y="283210"/>
            <a:chExt cx="4374493" cy="1614170"/>
          </a:xfrm>
        </p:grpSpPr>
        <p:pic>
          <p:nvPicPr>
            <p:cNvPr id="217" name="Google Shape;217;p6"/>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218" name="Google Shape;218;p6"/>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sp>
        <p:nvSpPr>
          <p:cNvPr id="219" name="Google Shape;219;p6"/>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pic>
        <p:nvPicPr>
          <p:cNvPr id="220" name="Google Shape;220;p6"/>
          <p:cNvPicPr preferRelativeResize="0"/>
          <p:nvPr/>
        </p:nvPicPr>
        <p:blipFill rotWithShape="1">
          <a:blip r:embed="rId10">
            <a:alphaModFix/>
          </a:blip>
          <a:srcRect b="0" l="0" r="0" t="0"/>
          <a:stretch/>
        </p:blipFill>
        <p:spPr>
          <a:xfrm>
            <a:off x="6774212" y="2504285"/>
            <a:ext cx="4846554" cy="2884655"/>
          </a:xfrm>
          <a:prstGeom prst="rect">
            <a:avLst/>
          </a:prstGeom>
          <a:noFill/>
          <a:ln>
            <a:noFill/>
          </a:ln>
        </p:spPr>
      </p:pic>
      <p:sp>
        <p:nvSpPr>
          <p:cNvPr id="221" name="Google Shape;221;p6"/>
          <p:cNvSpPr/>
          <p:nvPr/>
        </p:nvSpPr>
        <p:spPr>
          <a:xfrm rot="-5172382">
            <a:off x="9762587" y="3131828"/>
            <a:ext cx="2801252" cy="533400"/>
          </a:xfrm>
          <a:prstGeom prst="curvedUpArrow">
            <a:avLst>
              <a:gd fmla="val 25000" name="adj1"/>
              <a:gd fmla="val 50000" name="adj2"/>
              <a:gd fmla="val 25000" name="adj3"/>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6"/>
          <p:cNvSpPr txBox="1"/>
          <p:nvPr/>
        </p:nvSpPr>
        <p:spPr>
          <a:xfrm>
            <a:off x="6516036" y="1788642"/>
            <a:ext cx="618423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ID" sz="1800" u="sng">
                <a:solidFill>
                  <a:srgbClr val="FFFFFF"/>
                </a:solidFill>
                <a:latin typeface="Arial Narrow"/>
                <a:ea typeface="Arial Narrow"/>
                <a:cs typeface="Arial Narrow"/>
                <a:sym typeface="Arial Narrow"/>
              </a:rPr>
              <a:t>AGUNG SETYONO, S.S., M.H.</a:t>
            </a:r>
            <a:endParaRPr/>
          </a:p>
          <a:p>
            <a:pPr indent="0" lvl="0" marL="0" marR="0" rtl="0" algn="ctr">
              <a:lnSpc>
                <a:spcPct val="100000"/>
              </a:lnSpc>
              <a:spcBef>
                <a:spcPts val="0"/>
              </a:spcBef>
              <a:spcAft>
                <a:spcPts val="0"/>
              </a:spcAft>
              <a:buNone/>
            </a:pPr>
            <a:r>
              <a:rPr b="1" lang="en-ID" sz="1800">
                <a:solidFill>
                  <a:srgbClr val="FFFFFF"/>
                </a:solidFill>
                <a:latin typeface="Arial Narrow"/>
                <a:ea typeface="Arial Narrow"/>
                <a:cs typeface="Arial Narrow"/>
                <a:sym typeface="Arial Narrow"/>
              </a:rPr>
              <a:t>20240707012312</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6" name="Shape 226"/>
        <p:cNvGrpSpPr/>
        <p:nvPr/>
      </p:nvGrpSpPr>
      <p:grpSpPr>
        <a:xfrm>
          <a:off x="0" y="0"/>
          <a:ext cx="0" cy="0"/>
          <a:chOff x="0" y="0"/>
          <a:chExt cx="0" cy="0"/>
        </a:xfrm>
      </p:grpSpPr>
      <p:pic>
        <p:nvPicPr>
          <p:cNvPr id="227" name="Google Shape;227;p7"/>
          <p:cNvPicPr preferRelativeResize="0"/>
          <p:nvPr/>
        </p:nvPicPr>
        <p:blipFill rotWithShape="1">
          <a:blip r:embed="rId3">
            <a:alphaModFix/>
          </a:blip>
          <a:srcRect b="0" l="0" r="0" t="0"/>
          <a:stretch/>
        </p:blipFill>
        <p:spPr>
          <a:xfrm>
            <a:off x="0" y="0"/>
            <a:ext cx="7500620" cy="6858000"/>
          </a:xfrm>
          <a:prstGeom prst="rect">
            <a:avLst/>
          </a:prstGeom>
          <a:noFill/>
          <a:ln>
            <a:noFill/>
          </a:ln>
        </p:spPr>
      </p:pic>
      <p:pic>
        <p:nvPicPr>
          <p:cNvPr id="228" name="Google Shape;228;p7"/>
          <p:cNvPicPr preferRelativeResize="0"/>
          <p:nvPr/>
        </p:nvPicPr>
        <p:blipFill rotWithShape="1">
          <a:blip r:embed="rId4">
            <a:alphaModFix amt="85000"/>
          </a:blip>
          <a:srcRect b="0" l="0" r="0" t="0"/>
          <a:stretch/>
        </p:blipFill>
        <p:spPr>
          <a:xfrm>
            <a:off x="-40268" y="-20320"/>
            <a:ext cx="12232267" cy="6857999"/>
          </a:xfrm>
          <a:prstGeom prst="rect">
            <a:avLst/>
          </a:prstGeom>
          <a:noFill/>
          <a:ln>
            <a:noFill/>
          </a:ln>
        </p:spPr>
      </p:pic>
      <p:pic>
        <p:nvPicPr>
          <p:cNvPr id="229" name="Google Shape;229;p7"/>
          <p:cNvPicPr preferRelativeResize="0"/>
          <p:nvPr/>
        </p:nvPicPr>
        <p:blipFill rotWithShape="1">
          <a:blip r:embed="rId5">
            <a:alphaModFix/>
          </a:blip>
          <a:srcRect b="0" l="0" r="0" t="0"/>
          <a:stretch/>
        </p:blipFill>
        <p:spPr>
          <a:xfrm>
            <a:off x="149860" y="6151879"/>
            <a:ext cx="1696720" cy="533400"/>
          </a:xfrm>
          <a:prstGeom prst="rect">
            <a:avLst/>
          </a:prstGeom>
          <a:noFill/>
          <a:ln>
            <a:noFill/>
          </a:ln>
        </p:spPr>
      </p:pic>
      <p:sp>
        <p:nvSpPr>
          <p:cNvPr id="230" name="Google Shape;230;p7"/>
          <p:cNvSpPr/>
          <p:nvPr/>
        </p:nvSpPr>
        <p:spPr>
          <a:xfrm>
            <a:off x="0" y="6725919"/>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7"/>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7"/>
          <p:cNvSpPr/>
          <p:nvPr/>
        </p:nvSpPr>
        <p:spPr>
          <a:xfrm>
            <a:off x="8161019" y="6725919"/>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7"/>
          <p:cNvSpPr txBox="1"/>
          <p:nvPr>
            <p:ph type="title"/>
          </p:nvPr>
        </p:nvSpPr>
        <p:spPr>
          <a:xfrm>
            <a:off x="2985769" y="251622"/>
            <a:ext cx="7639939" cy="628377"/>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ID" sz="4000">
                <a:solidFill>
                  <a:srgbClr val="FFC000"/>
                </a:solidFill>
              </a:rPr>
              <a:t>TAHAPAN &amp; TUJUAN PROPER</a:t>
            </a:r>
            <a:endParaRPr sz="4000"/>
          </a:p>
        </p:txBody>
      </p:sp>
      <p:grpSp>
        <p:nvGrpSpPr>
          <p:cNvPr id="234" name="Google Shape;234;p7"/>
          <p:cNvGrpSpPr/>
          <p:nvPr/>
        </p:nvGrpSpPr>
        <p:grpSpPr>
          <a:xfrm>
            <a:off x="3802379" y="3208020"/>
            <a:ext cx="4632706" cy="2026792"/>
            <a:chOff x="3802379" y="3208020"/>
            <a:chExt cx="4632706" cy="2026792"/>
          </a:xfrm>
        </p:grpSpPr>
        <p:pic>
          <p:nvPicPr>
            <p:cNvPr id="235" name="Google Shape;235;p7"/>
            <p:cNvPicPr preferRelativeResize="0"/>
            <p:nvPr/>
          </p:nvPicPr>
          <p:blipFill rotWithShape="1">
            <a:blip r:embed="rId6">
              <a:alphaModFix/>
            </a:blip>
            <a:srcRect b="0" l="0" r="0" t="0"/>
            <a:stretch/>
          </p:blipFill>
          <p:spPr>
            <a:xfrm>
              <a:off x="3802379" y="3208020"/>
              <a:ext cx="4632706" cy="2026792"/>
            </a:xfrm>
            <a:prstGeom prst="rect">
              <a:avLst/>
            </a:prstGeom>
            <a:noFill/>
            <a:ln>
              <a:noFill/>
            </a:ln>
          </p:spPr>
        </p:pic>
        <p:sp>
          <p:nvSpPr>
            <p:cNvPr id="236" name="Google Shape;236;p7"/>
            <p:cNvSpPr/>
            <p:nvPr/>
          </p:nvSpPr>
          <p:spPr>
            <a:xfrm>
              <a:off x="4314189" y="3719830"/>
              <a:ext cx="3573779" cy="967740"/>
            </a:xfrm>
            <a:custGeom>
              <a:rect b="b" l="l" r="r" t="t"/>
              <a:pathLst>
                <a:path extrusionOk="0" h="967739" w="3573779">
                  <a:moveTo>
                    <a:pt x="3437001" y="0"/>
                  </a:moveTo>
                  <a:lnTo>
                    <a:pt x="136779" y="0"/>
                  </a:lnTo>
                  <a:lnTo>
                    <a:pt x="93537" y="6970"/>
                  </a:lnTo>
                  <a:lnTo>
                    <a:pt x="55988" y="26383"/>
                  </a:lnTo>
                  <a:lnTo>
                    <a:pt x="26383" y="55988"/>
                  </a:lnTo>
                  <a:lnTo>
                    <a:pt x="6970" y="93537"/>
                  </a:lnTo>
                  <a:lnTo>
                    <a:pt x="0" y="136779"/>
                  </a:lnTo>
                  <a:lnTo>
                    <a:pt x="0" y="830961"/>
                  </a:lnTo>
                  <a:lnTo>
                    <a:pt x="6970" y="874202"/>
                  </a:lnTo>
                  <a:lnTo>
                    <a:pt x="26383" y="911751"/>
                  </a:lnTo>
                  <a:lnTo>
                    <a:pt x="55988" y="941356"/>
                  </a:lnTo>
                  <a:lnTo>
                    <a:pt x="93537" y="960769"/>
                  </a:lnTo>
                  <a:lnTo>
                    <a:pt x="136779" y="967740"/>
                  </a:lnTo>
                  <a:lnTo>
                    <a:pt x="3437001" y="967740"/>
                  </a:lnTo>
                  <a:lnTo>
                    <a:pt x="3480242" y="960769"/>
                  </a:lnTo>
                  <a:lnTo>
                    <a:pt x="3517791" y="941356"/>
                  </a:lnTo>
                  <a:lnTo>
                    <a:pt x="3547396" y="911751"/>
                  </a:lnTo>
                  <a:lnTo>
                    <a:pt x="3566809" y="874202"/>
                  </a:lnTo>
                  <a:lnTo>
                    <a:pt x="3573780" y="830961"/>
                  </a:lnTo>
                  <a:lnTo>
                    <a:pt x="3573780" y="136779"/>
                  </a:lnTo>
                  <a:lnTo>
                    <a:pt x="3566809" y="93537"/>
                  </a:lnTo>
                  <a:lnTo>
                    <a:pt x="3547396" y="55988"/>
                  </a:lnTo>
                  <a:lnTo>
                    <a:pt x="3517791" y="26383"/>
                  </a:lnTo>
                  <a:lnTo>
                    <a:pt x="3480242" y="6970"/>
                  </a:lnTo>
                  <a:lnTo>
                    <a:pt x="3437001"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7"/>
            <p:cNvSpPr/>
            <p:nvPr/>
          </p:nvSpPr>
          <p:spPr>
            <a:xfrm>
              <a:off x="4314189" y="3719830"/>
              <a:ext cx="3573779" cy="967740"/>
            </a:xfrm>
            <a:custGeom>
              <a:rect b="b" l="l" r="r" t="t"/>
              <a:pathLst>
                <a:path extrusionOk="0" h="967739" w="3573779">
                  <a:moveTo>
                    <a:pt x="0" y="136779"/>
                  </a:moveTo>
                  <a:lnTo>
                    <a:pt x="6970" y="93537"/>
                  </a:lnTo>
                  <a:lnTo>
                    <a:pt x="26383" y="55988"/>
                  </a:lnTo>
                  <a:lnTo>
                    <a:pt x="55988" y="26383"/>
                  </a:lnTo>
                  <a:lnTo>
                    <a:pt x="93537" y="6970"/>
                  </a:lnTo>
                  <a:lnTo>
                    <a:pt x="136779" y="0"/>
                  </a:lnTo>
                  <a:lnTo>
                    <a:pt x="3437001" y="0"/>
                  </a:lnTo>
                  <a:lnTo>
                    <a:pt x="3480242" y="6970"/>
                  </a:lnTo>
                  <a:lnTo>
                    <a:pt x="3517791" y="26383"/>
                  </a:lnTo>
                  <a:lnTo>
                    <a:pt x="3547396" y="55988"/>
                  </a:lnTo>
                  <a:lnTo>
                    <a:pt x="3566809" y="93537"/>
                  </a:lnTo>
                  <a:lnTo>
                    <a:pt x="3573780" y="136779"/>
                  </a:lnTo>
                  <a:lnTo>
                    <a:pt x="3573780" y="830961"/>
                  </a:lnTo>
                  <a:lnTo>
                    <a:pt x="3566809" y="874202"/>
                  </a:lnTo>
                  <a:lnTo>
                    <a:pt x="3547396" y="911751"/>
                  </a:lnTo>
                  <a:lnTo>
                    <a:pt x="3517791" y="941356"/>
                  </a:lnTo>
                  <a:lnTo>
                    <a:pt x="3480242" y="960769"/>
                  </a:lnTo>
                  <a:lnTo>
                    <a:pt x="3437001" y="967740"/>
                  </a:lnTo>
                  <a:lnTo>
                    <a:pt x="136779" y="967740"/>
                  </a:lnTo>
                  <a:lnTo>
                    <a:pt x="93537" y="960769"/>
                  </a:lnTo>
                  <a:lnTo>
                    <a:pt x="55988" y="941356"/>
                  </a:lnTo>
                  <a:lnTo>
                    <a:pt x="26383" y="911751"/>
                  </a:lnTo>
                  <a:lnTo>
                    <a:pt x="6970" y="874202"/>
                  </a:lnTo>
                  <a:lnTo>
                    <a:pt x="0" y="830961"/>
                  </a:lnTo>
                  <a:lnTo>
                    <a:pt x="0" y="136779"/>
                  </a:lnTo>
                  <a:close/>
                </a:path>
              </a:pathLst>
            </a:custGeom>
            <a:noFill/>
            <a:ln cap="flat" cmpd="sng" w="584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8" name="Google Shape;238;p7"/>
          <p:cNvSpPr txBox="1"/>
          <p:nvPr/>
        </p:nvSpPr>
        <p:spPr>
          <a:xfrm>
            <a:off x="4377755" y="3941113"/>
            <a:ext cx="3508225" cy="533479"/>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None/>
            </a:pPr>
            <a:r>
              <a:rPr b="1" lang="en-ID" sz="1100">
                <a:solidFill>
                  <a:srgbClr val="FFC000"/>
                </a:solidFill>
                <a:latin typeface="Arial Narrow"/>
                <a:ea typeface="Arial Narrow"/>
                <a:cs typeface="Arial Narrow"/>
                <a:sym typeface="Arial Narrow"/>
              </a:rPr>
              <a:t>TEROBOSAN INOVATIF SEBAGAI UPAYA</a:t>
            </a:r>
            <a:endParaRPr/>
          </a:p>
          <a:p>
            <a:pPr indent="0" lvl="0" marL="0" marR="0" rtl="0" algn="ctr">
              <a:lnSpc>
                <a:spcPct val="100000"/>
              </a:lnSpc>
              <a:spcBef>
                <a:spcPts val="100"/>
              </a:spcBef>
              <a:spcAft>
                <a:spcPts val="0"/>
              </a:spcAft>
              <a:buNone/>
            </a:pPr>
            <a:r>
              <a:rPr b="1" lang="en-ID" sz="1100">
                <a:solidFill>
                  <a:srgbClr val="FFC000"/>
                </a:solidFill>
                <a:latin typeface="Arial Narrow"/>
                <a:ea typeface="Arial Narrow"/>
                <a:cs typeface="Arial Narrow"/>
                <a:sym typeface="Arial Narrow"/>
              </a:rPr>
              <a:t>OPTIMALISASI PENINGKATAN KUALITAS PELAYANAN TERHADAP SISWA DIKTUKBA POLRI</a:t>
            </a:r>
            <a:endParaRPr sz="1100">
              <a:solidFill>
                <a:schemeClr val="dk1"/>
              </a:solidFill>
              <a:latin typeface="Arial Narrow"/>
              <a:ea typeface="Arial Narrow"/>
              <a:cs typeface="Arial Narrow"/>
              <a:sym typeface="Arial Narrow"/>
            </a:endParaRPr>
          </a:p>
        </p:txBody>
      </p:sp>
      <p:grpSp>
        <p:nvGrpSpPr>
          <p:cNvPr id="239" name="Google Shape;239;p7"/>
          <p:cNvGrpSpPr/>
          <p:nvPr/>
        </p:nvGrpSpPr>
        <p:grpSpPr>
          <a:xfrm>
            <a:off x="2893061" y="3606812"/>
            <a:ext cx="6088392" cy="3251186"/>
            <a:chOff x="2893060" y="3606812"/>
            <a:chExt cx="6448805" cy="3251186"/>
          </a:xfrm>
        </p:grpSpPr>
        <p:pic>
          <p:nvPicPr>
            <p:cNvPr id="240" name="Google Shape;240;p7"/>
            <p:cNvPicPr preferRelativeResize="0"/>
            <p:nvPr/>
          </p:nvPicPr>
          <p:blipFill rotWithShape="1">
            <a:blip r:embed="rId7">
              <a:alphaModFix/>
            </a:blip>
            <a:srcRect b="0" l="0" r="0" t="0"/>
            <a:stretch/>
          </p:blipFill>
          <p:spPr>
            <a:xfrm>
              <a:off x="3937000" y="3606812"/>
              <a:ext cx="762253" cy="703821"/>
            </a:xfrm>
            <a:prstGeom prst="rect">
              <a:avLst/>
            </a:prstGeom>
            <a:noFill/>
            <a:ln>
              <a:noFill/>
            </a:ln>
          </p:spPr>
        </p:pic>
        <p:pic>
          <p:nvPicPr>
            <p:cNvPr id="241" name="Google Shape;241;p7"/>
            <p:cNvPicPr preferRelativeResize="0"/>
            <p:nvPr/>
          </p:nvPicPr>
          <p:blipFill rotWithShape="1">
            <a:blip r:embed="rId8">
              <a:alphaModFix/>
            </a:blip>
            <a:srcRect b="0" l="0" r="0" t="0"/>
            <a:stretch/>
          </p:blipFill>
          <p:spPr>
            <a:xfrm>
              <a:off x="3990340" y="3622040"/>
              <a:ext cx="657860" cy="630174"/>
            </a:xfrm>
            <a:prstGeom prst="rect">
              <a:avLst/>
            </a:prstGeom>
            <a:noFill/>
            <a:ln>
              <a:noFill/>
            </a:ln>
          </p:spPr>
        </p:pic>
        <p:pic>
          <p:nvPicPr>
            <p:cNvPr id="242" name="Google Shape;242;p7"/>
            <p:cNvPicPr preferRelativeResize="0"/>
            <p:nvPr/>
          </p:nvPicPr>
          <p:blipFill rotWithShape="1">
            <a:blip r:embed="rId9">
              <a:alphaModFix/>
            </a:blip>
            <a:srcRect b="0" l="0" r="0" t="0"/>
            <a:stretch/>
          </p:blipFill>
          <p:spPr>
            <a:xfrm>
              <a:off x="3891280" y="3680460"/>
              <a:ext cx="828039" cy="482600"/>
            </a:xfrm>
            <a:prstGeom prst="rect">
              <a:avLst/>
            </a:prstGeom>
            <a:noFill/>
            <a:ln>
              <a:noFill/>
            </a:ln>
          </p:spPr>
        </p:pic>
        <p:pic>
          <p:nvPicPr>
            <p:cNvPr id="243" name="Google Shape;243;p7"/>
            <p:cNvPicPr preferRelativeResize="0"/>
            <p:nvPr/>
          </p:nvPicPr>
          <p:blipFill rotWithShape="1">
            <a:blip r:embed="rId10">
              <a:alphaModFix/>
            </a:blip>
            <a:srcRect b="0" l="0" r="0" t="0"/>
            <a:stretch/>
          </p:blipFill>
          <p:spPr>
            <a:xfrm>
              <a:off x="2893060" y="4584682"/>
              <a:ext cx="6448805" cy="2273316"/>
            </a:xfrm>
            <a:prstGeom prst="rect">
              <a:avLst/>
            </a:prstGeom>
            <a:noFill/>
            <a:ln>
              <a:noFill/>
            </a:ln>
          </p:spPr>
        </p:pic>
        <p:sp>
          <p:nvSpPr>
            <p:cNvPr id="244" name="Google Shape;244;p7"/>
            <p:cNvSpPr/>
            <p:nvPr/>
          </p:nvSpPr>
          <p:spPr>
            <a:xfrm>
              <a:off x="3404870" y="5096510"/>
              <a:ext cx="5389880" cy="1226820"/>
            </a:xfrm>
            <a:custGeom>
              <a:rect b="b" l="l" r="r" t="t"/>
              <a:pathLst>
                <a:path extrusionOk="0" h="1226820" w="5389880">
                  <a:moveTo>
                    <a:pt x="5216525" y="0"/>
                  </a:moveTo>
                  <a:lnTo>
                    <a:pt x="173354" y="0"/>
                  </a:lnTo>
                  <a:lnTo>
                    <a:pt x="127264" y="6191"/>
                  </a:lnTo>
                  <a:lnTo>
                    <a:pt x="85851" y="23664"/>
                  </a:lnTo>
                  <a:lnTo>
                    <a:pt x="50768" y="50768"/>
                  </a:lnTo>
                  <a:lnTo>
                    <a:pt x="23664" y="85851"/>
                  </a:lnTo>
                  <a:lnTo>
                    <a:pt x="6191" y="127264"/>
                  </a:lnTo>
                  <a:lnTo>
                    <a:pt x="0" y="173354"/>
                  </a:lnTo>
                  <a:lnTo>
                    <a:pt x="0" y="1053464"/>
                  </a:lnTo>
                  <a:lnTo>
                    <a:pt x="6191" y="1099551"/>
                  </a:lnTo>
                  <a:lnTo>
                    <a:pt x="23664" y="1140962"/>
                  </a:lnTo>
                  <a:lnTo>
                    <a:pt x="50768" y="1176046"/>
                  </a:lnTo>
                  <a:lnTo>
                    <a:pt x="85851" y="1203152"/>
                  </a:lnTo>
                  <a:lnTo>
                    <a:pt x="127264" y="1220627"/>
                  </a:lnTo>
                  <a:lnTo>
                    <a:pt x="173354" y="1226820"/>
                  </a:lnTo>
                  <a:lnTo>
                    <a:pt x="5216525" y="1226820"/>
                  </a:lnTo>
                  <a:lnTo>
                    <a:pt x="5262615" y="1220627"/>
                  </a:lnTo>
                  <a:lnTo>
                    <a:pt x="5304027" y="1203152"/>
                  </a:lnTo>
                  <a:lnTo>
                    <a:pt x="5339111" y="1176046"/>
                  </a:lnTo>
                  <a:lnTo>
                    <a:pt x="5366215" y="1140962"/>
                  </a:lnTo>
                  <a:lnTo>
                    <a:pt x="5383688" y="1099551"/>
                  </a:lnTo>
                  <a:lnTo>
                    <a:pt x="5389880" y="1053464"/>
                  </a:lnTo>
                  <a:lnTo>
                    <a:pt x="5389880" y="173354"/>
                  </a:lnTo>
                  <a:lnTo>
                    <a:pt x="5383688" y="127264"/>
                  </a:lnTo>
                  <a:lnTo>
                    <a:pt x="5366215" y="85851"/>
                  </a:lnTo>
                  <a:lnTo>
                    <a:pt x="5339111" y="50768"/>
                  </a:lnTo>
                  <a:lnTo>
                    <a:pt x="5304028" y="23664"/>
                  </a:lnTo>
                  <a:lnTo>
                    <a:pt x="5262615" y="6191"/>
                  </a:lnTo>
                  <a:lnTo>
                    <a:pt x="5216525"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7"/>
            <p:cNvSpPr/>
            <p:nvPr/>
          </p:nvSpPr>
          <p:spPr>
            <a:xfrm>
              <a:off x="3404870" y="5096510"/>
              <a:ext cx="5389880" cy="1226820"/>
            </a:xfrm>
            <a:custGeom>
              <a:rect b="b" l="l" r="r" t="t"/>
              <a:pathLst>
                <a:path extrusionOk="0" h="1226820" w="5389880">
                  <a:moveTo>
                    <a:pt x="0" y="173354"/>
                  </a:moveTo>
                  <a:lnTo>
                    <a:pt x="6191" y="127264"/>
                  </a:lnTo>
                  <a:lnTo>
                    <a:pt x="23664" y="85851"/>
                  </a:lnTo>
                  <a:lnTo>
                    <a:pt x="50768" y="50768"/>
                  </a:lnTo>
                  <a:lnTo>
                    <a:pt x="85851" y="23664"/>
                  </a:lnTo>
                  <a:lnTo>
                    <a:pt x="127264" y="6191"/>
                  </a:lnTo>
                  <a:lnTo>
                    <a:pt x="173354" y="0"/>
                  </a:lnTo>
                  <a:lnTo>
                    <a:pt x="5216525" y="0"/>
                  </a:lnTo>
                  <a:lnTo>
                    <a:pt x="5262615" y="6191"/>
                  </a:lnTo>
                  <a:lnTo>
                    <a:pt x="5304028" y="23664"/>
                  </a:lnTo>
                  <a:lnTo>
                    <a:pt x="5339111" y="50768"/>
                  </a:lnTo>
                  <a:lnTo>
                    <a:pt x="5366215" y="85851"/>
                  </a:lnTo>
                  <a:lnTo>
                    <a:pt x="5383688" y="127264"/>
                  </a:lnTo>
                  <a:lnTo>
                    <a:pt x="5389880" y="173354"/>
                  </a:lnTo>
                  <a:lnTo>
                    <a:pt x="5389880" y="1053464"/>
                  </a:lnTo>
                  <a:lnTo>
                    <a:pt x="5383688" y="1099551"/>
                  </a:lnTo>
                  <a:lnTo>
                    <a:pt x="5366215" y="1140962"/>
                  </a:lnTo>
                  <a:lnTo>
                    <a:pt x="5339111" y="1176046"/>
                  </a:lnTo>
                  <a:lnTo>
                    <a:pt x="5304027" y="1203152"/>
                  </a:lnTo>
                  <a:lnTo>
                    <a:pt x="5262615" y="1220627"/>
                  </a:lnTo>
                  <a:lnTo>
                    <a:pt x="5216525" y="1226820"/>
                  </a:lnTo>
                  <a:lnTo>
                    <a:pt x="173354" y="1226820"/>
                  </a:lnTo>
                  <a:lnTo>
                    <a:pt x="127264" y="1220627"/>
                  </a:lnTo>
                  <a:lnTo>
                    <a:pt x="85851" y="1203152"/>
                  </a:lnTo>
                  <a:lnTo>
                    <a:pt x="50768" y="1176046"/>
                  </a:lnTo>
                  <a:lnTo>
                    <a:pt x="23664" y="1140962"/>
                  </a:lnTo>
                  <a:lnTo>
                    <a:pt x="6191" y="1099551"/>
                  </a:lnTo>
                  <a:lnTo>
                    <a:pt x="0" y="1053464"/>
                  </a:lnTo>
                  <a:lnTo>
                    <a:pt x="0" y="173354"/>
                  </a:lnTo>
                  <a:close/>
                </a:path>
              </a:pathLst>
            </a:custGeom>
            <a:noFill/>
            <a:ln cap="flat" cmpd="sng" w="58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6" name="Google Shape;246;p7"/>
          <p:cNvSpPr txBox="1"/>
          <p:nvPr/>
        </p:nvSpPr>
        <p:spPr>
          <a:xfrm>
            <a:off x="4859138" y="5298185"/>
            <a:ext cx="3141345" cy="873957"/>
          </a:xfrm>
          <a:prstGeom prst="rect">
            <a:avLst/>
          </a:prstGeom>
          <a:noFill/>
          <a:ln>
            <a:noFill/>
          </a:ln>
        </p:spPr>
        <p:txBody>
          <a:bodyPr anchorCtr="0" anchor="t" bIns="0" lIns="0" spcFirstLastPara="1" rIns="0" wrap="square" tIns="12050">
            <a:spAutoFit/>
          </a:bodyPr>
          <a:lstStyle/>
          <a:p>
            <a:pPr indent="0" lvl="0" marL="0" marR="5080" rtl="0" algn="ctr">
              <a:spcBef>
                <a:spcPts val="0"/>
              </a:spcBef>
              <a:spcAft>
                <a:spcPts val="0"/>
              </a:spcAft>
              <a:buNone/>
            </a:pPr>
            <a:r>
              <a:rPr b="1" lang="en-ID" sz="2800">
                <a:solidFill>
                  <a:schemeClr val="dk1"/>
                </a:solidFill>
                <a:latin typeface="Arial Narrow"/>
                <a:ea typeface="Arial Narrow"/>
                <a:cs typeface="Arial Narrow"/>
                <a:sym typeface="Arial Narrow"/>
              </a:rPr>
              <a:t>MENCETAK BINTARA POLRI YANG PRESISI</a:t>
            </a:r>
            <a:endParaRPr sz="2800">
              <a:solidFill>
                <a:schemeClr val="dk1"/>
              </a:solidFill>
              <a:latin typeface="Arial Narrow"/>
              <a:ea typeface="Arial Narrow"/>
              <a:cs typeface="Arial Narrow"/>
              <a:sym typeface="Arial Narrow"/>
            </a:endParaRPr>
          </a:p>
        </p:txBody>
      </p:sp>
      <p:pic>
        <p:nvPicPr>
          <p:cNvPr id="247" name="Google Shape;247;p7"/>
          <p:cNvPicPr preferRelativeResize="0"/>
          <p:nvPr/>
        </p:nvPicPr>
        <p:blipFill rotWithShape="1">
          <a:blip r:embed="rId11">
            <a:alphaModFix/>
          </a:blip>
          <a:srcRect b="0" l="0" r="0" t="0"/>
          <a:stretch/>
        </p:blipFill>
        <p:spPr>
          <a:xfrm>
            <a:off x="3397453" y="5146375"/>
            <a:ext cx="1247393" cy="1244854"/>
          </a:xfrm>
          <a:prstGeom prst="rect">
            <a:avLst/>
          </a:prstGeom>
          <a:noFill/>
          <a:ln>
            <a:noFill/>
          </a:ln>
        </p:spPr>
      </p:pic>
      <p:pic>
        <p:nvPicPr>
          <p:cNvPr id="248" name="Google Shape;248;p7"/>
          <p:cNvPicPr preferRelativeResize="0"/>
          <p:nvPr/>
        </p:nvPicPr>
        <p:blipFill rotWithShape="1">
          <a:blip r:embed="rId12">
            <a:alphaModFix/>
          </a:blip>
          <a:srcRect b="0" l="0" r="0" t="0"/>
          <a:stretch/>
        </p:blipFill>
        <p:spPr>
          <a:xfrm>
            <a:off x="3450792" y="5161614"/>
            <a:ext cx="1143000" cy="1140460"/>
          </a:xfrm>
          <a:prstGeom prst="rect">
            <a:avLst/>
          </a:prstGeom>
          <a:noFill/>
          <a:ln>
            <a:noFill/>
          </a:ln>
        </p:spPr>
      </p:pic>
      <p:sp>
        <p:nvSpPr>
          <p:cNvPr id="249" name="Google Shape;249;p7"/>
          <p:cNvSpPr/>
          <p:nvPr/>
        </p:nvSpPr>
        <p:spPr>
          <a:xfrm>
            <a:off x="3537153" y="5237814"/>
            <a:ext cx="972819" cy="972819"/>
          </a:xfrm>
          <a:custGeom>
            <a:rect b="b" l="l" r="r" t="t"/>
            <a:pathLst>
              <a:path extrusionOk="0" h="972820" w="972820">
                <a:moveTo>
                  <a:pt x="486410" y="0"/>
                </a:moveTo>
                <a:lnTo>
                  <a:pt x="439570" y="2226"/>
                </a:lnTo>
                <a:lnTo>
                  <a:pt x="393989" y="8771"/>
                </a:lnTo>
                <a:lnTo>
                  <a:pt x="349871" y="19430"/>
                </a:lnTo>
                <a:lnTo>
                  <a:pt x="307419" y="33999"/>
                </a:lnTo>
                <a:lnTo>
                  <a:pt x="266838" y="52274"/>
                </a:lnTo>
                <a:lnTo>
                  <a:pt x="228331" y="74051"/>
                </a:lnTo>
                <a:lnTo>
                  <a:pt x="192102" y="99127"/>
                </a:lnTo>
                <a:lnTo>
                  <a:pt x="158356" y="127296"/>
                </a:lnTo>
                <a:lnTo>
                  <a:pt x="127296" y="158356"/>
                </a:lnTo>
                <a:lnTo>
                  <a:pt x="99127" y="192102"/>
                </a:lnTo>
                <a:lnTo>
                  <a:pt x="74051" y="228331"/>
                </a:lnTo>
                <a:lnTo>
                  <a:pt x="52274" y="266838"/>
                </a:lnTo>
                <a:lnTo>
                  <a:pt x="33999" y="307419"/>
                </a:lnTo>
                <a:lnTo>
                  <a:pt x="19430" y="349871"/>
                </a:lnTo>
                <a:lnTo>
                  <a:pt x="8771" y="393989"/>
                </a:lnTo>
                <a:lnTo>
                  <a:pt x="2226" y="439570"/>
                </a:lnTo>
                <a:lnTo>
                  <a:pt x="0" y="486410"/>
                </a:lnTo>
                <a:lnTo>
                  <a:pt x="2226" y="533253"/>
                </a:lnTo>
                <a:lnTo>
                  <a:pt x="8771" y="578837"/>
                </a:lnTo>
                <a:lnTo>
                  <a:pt x="19430" y="622957"/>
                </a:lnTo>
                <a:lnTo>
                  <a:pt x="33999" y="665411"/>
                </a:lnTo>
                <a:lnTo>
                  <a:pt x="52274" y="705993"/>
                </a:lnTo>
                <a:lnTo>
                  <a:pt x="74051" y="744500"/>
                </a:lnTo>
                <a:lnTo>
                  <a:pt x="99127" y="780728"/>
                </a:lnTo>
                <a:lnTo>
                  <a:pt x="127296" y="814473"/>
                </a:lnTo>
                <a:lnTo>
                  <a:pt x="158356" y="845532"/>
                </a:lnTo>
                <a:lnTo>
                  <a:pt x="192102" y="873700"/>
                </a:lnTo>
                <a:lnTo>
                  <a:pt x="228331" y="898774"/>
                </a:lnTo>
                <a:lnTo>
                  <a:pt x="266838" y="920549"/>
                </a:lnTo>
                <a:lnTo>
                  <a:pt x="307419" y="938823"/>
                </a:lnTo>
                <a:lnTo>
                  <a:pt x="349871" y="953391"/>
                </a:lnTo>
                <a:lnTo>
                  <a:pt x="393989" y="964049"/>
                </a:lnTo>
                <a:lnTo>
                  <a:pt x="439570" y="970593"/>
                </a:lnTo>
                <a:lnTo>
                  <a:pt x="486410" y="972820"/>
                </a:lnTo>
                <a:lnTo>
                  <a:pt x="533249" y="970593"/>
                </a:lnTo>
                <a:lnTo>
                  <a:pt x="578830" y="964049"/>
                </a:lnTo>
                <a:lnTo>
                  <a:pt x="622948" y="953391"/>
                </a:lnTo>
                <a:lnTo>
                  <a:pt x="665400" y="938823"/>
                </a:lnTo>
                <a:lnTo>
                  <a:pt x="705981" y="920549"/>
                </a:lnTo>
                <a:lnTo>
                  <a:pt x="744488" y="898774"/>
                </a:lnTo>
                <a:lnTo>
                  <a:pt x="780717" y="873700"/>
                </a:lnTo>
                <a:lnTo>
                  <a:pt x="814463" y="845532"/>
                </a:lnTo>
                <a:lnTo>
                  <a:pt x="845523" y="814473"/>
                </a:lnTo>
                <a:lnTo>
                  <a:pt x="873692" y="780728"/>
                </a:lnTo>
                <a:lnTo>
                  <a:pt x="898768" y="744500"/>
                </a:lnTo>
                <a:lnTo>
                  <a:pt x="920545" y="705993"/>
                </a:lnTo>
                <a:lnTo>
                  <a:pt x="938820" y="665411"/>
                </a:lnTo>
                <a:lnTo>
                  <a:pt x="953389" y="622957"/>
                </a:lnTo>
                <a:lnTo>
                  <a:pt x="964048" y="578837"/>
                </a:lnTo>
                <a:lnTo>
                  <a:pt x="970593" y="533253"/>
                </a:lnTo>
                <a:lnTo>
                  <a:pt x="972820" y="486410"/>
                </a:lnTo>
                <a:lnTo>
                  <a:pt x="970593" y="439570"/>
                </a:lnTo>
                <a:lnTo>
                  <a:pt x="964048" y="393989"/>
                </a:lnTo>
                <a:lnTo>
                  <a:pt x="953389" y="349871"/>
                </a:lnTo>
                <a:lnTo>
                  <a:pt x="938820" y="307419"/>
                </a:lnTo>
                <a:lnTo>
                  <a:pt x="920545" y="266838"/>
                </a:lnTo>
                <a:lnTo>
                  <a:pt x="898768" y="228331"/>
                </a:lnTo>
                <a:lnTo>
                  <a:pt x="873692" y="192102"/>
                </a:lnTo>
                <a:lnTo>
                  <a:pt x="845523" y="158356"/>
                </a:lnTo>
                <a:lnTo>
                  <a:pt x="814463" y="127296"/>
                </a:lnTo>
                <a:lnTo>
                  <a:pt x="780717" y="99127"/>
                </a:lnTo>
                <a:lnTo>
                  <a:pt x="744488" y="74051"/>
                </a:lnTo>
                <a:lnTo>
                  <a:pt x="705981" y="52274"/>
                </a:lnTo>
                <a:lnTo>
                  <a:pt x="665400" y="33999"/>
                </a:lnTo>
                <a:lnTo>
                  <a:pt x="622948" y="19430"/>
                </a:lnTo>
                <a:lnTo>
                  <a:pt x="578830" y="8771"/>
                </a:lnTo>
                <a:lnTo>
                  <a:pt x="533249" y="2226"/>
                </a:lnTo>
                <a:lnTo>
                  <a:pt x="48641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0" name="Google Shape;250;p7"/>
          <p:cNvPicPr preferRelativeResize="0"/>
          <p:nvPr/>
        </p:nvPicPr>
        <p:blipFill rotWithShape="1">
          <a:blip r:embed="rId13">
            <a:alphaModFix/>
          </a:blip>
          <a:srcRect b="0" l="0" r="0" t="0"/>
          <a:stretch/>
        </p:blipFill>
        <p:spPr>
          <a:xfrm>
            <a:off x="3499053" y="5184475"/>
            <a:ext cx="1056639" cy="1051560"/>
          </a:xfrm>
          <a:prstGeom prst="rect">
            <a:avLst/>
          </a:prstGeom>
          <a:noFill/>
          <a:ln>
            <a:noFill/>
          </a:ln>
        </p:spPr>
      </p:pic>
      <p:sp>
        <p:nvSpPr>
          <p:cNvPr id="251" name="Google Shape;251;p7"/>
          <p:cNvSpPr/>
          <p:nvPr/>
        </p:nvSpPr>
        <p:spPr>
          <a:xfrm>
            <a:off x="5206501" y="4724448"/>
            <a:ext cx="1351280" cy="431800"/>
          </a:xfrm>
          <a:custGeom>
            <a:rect b="b" l="l" r="r" t="t"/>
            <a:pathLst>
              <a:path extrusionOk="0" h="431800" w="1351279">
                <a:moveTo>
                  <a:pt x="1013460" y="0"/>
                </a:moveTo>
                <a:lnTo>
                  <a:pt x="337820" y="0"/>
                </a:lnTo>
                <a:lnTo>
                  <a:pt x="337820" y="215900"/>
                </a:lnTo>
                <a:lnTo>
                  <a:pt x="0" y="215900"/>
                </a:lnTo>
                <a:lnTo>
                  <a:pt x="675639" y="431800"/>
                </a:lnTo>
                <a:lnTo>
                  <a:pt x="1351280" y="215900"/>
                </a:lnTo>
                <a:lnTo>
                  <a:pt x="1013460" y="215900"/>
                </a:lnTo>
                <a:lnTo>
                  <a:pt x="101346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7"/>
          <p:cNvSpPr/>
          <p:nvPr/>
        </p:nvSpPr>
        <p:spPr>
          <a:xfrm>
            <a:off x="2785567" y="251622"/>
            <a:ext cx="0" cy="720090"/>
          </a:xfrm>
          <a:custGeom>
            <a:rect b="b" l="l" r="r" t="t"/>
            <a:pathLst>
              <a:path extrusionOk="0" h="720090" w="120000">
                <a:moveTo>
                  <a:pt x="0" y="719962"/>
                </a:moveTo>
                <a:lnTo>
                  <a:pt x="0" y="0"/>
                </a:lnTo>
              </a:path>
            </a:pathLst>
          </a:custGeom>
          <a:noFill/>
          <a:ln cap="flat" cmpd="sng" w="584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3" name="Google Shape;253;p7"/>
          <p:cNvPicPr preferRelativeResize="0"/>
          <p:nvPr/>
        </p:nvPicPr>
        <p:blipFill rotWithShape="1">
          <a:blip r:embed="rId14">
            <a:alphaModFix/>
          </a:blip>
          <a:srcRect b="0" l="0" r="0" t="0"/>
          <a:stretch/>
        </p:blipFill>
        <p:spPr>
          <a:xfrm>
            <a:off x="11304472" y="6345254"/>
            <a:ext cx="528320" cy="541016"/>
          </a:xfrm>
          <a:prstGeom prst="rect">
            <a:avLst/>
          </a:prstGeom>
          <a:noFill/>
          <a:ln>
            <a:noFill/>
          </a:ln>
        </p:spPr>
      </p:pic>
      <p:sp>
        <p:nvSpPr>
          <p:cNvPr id="254" name="Google Shape;254;p7"/>
          <p:cNvSpPr/>
          <p:nvPr/>
        </p:nvSpPr>
        <p:spPr>
          <a:xfrm>
            <a:off x="1533485" y="2833659"/>
            <a:ext cx="3960495" cy="561340"/>
          </a:xfrm>
          <a:custGeom>
            <a:rect b="b" l="l" r="r" t="t"/>
            <a:pathLst>
              <a:path extrusionOk="0" h="561339" w="3960495">
                <a:moveTo>
                  <a:pt x="6350" y="0"/>
                </a:moveTo>
                <a:lnTo>
                  <a:pt x="0" y="550290"/>
                </a:lnTo>
              </a:path>
              <a:path extrusionOk="0" h="561339" w="3960495">
                <a:moveTo>
                  <a:pt x="3959987" y="561339"/>
                </a:moveTo>
                <a:lnTo>
                  <a:pt x="0" y="561339"/>
                </a:lnTo>
              </a:path>
            </a:pathLst>
          </a:custGeom>
          <a:noFill/>
          <a:ln cap="flat" cmpd="sng" w="27925">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7"/>
          <p:cNvSpPr/>
          <p:nvPr/>
        </p:nvSpPr>
        <p:spPr>
          <a:xfrm>
            <a:off x="5447233" y="3380766"/>
            <a:ext cx="77215" cy="336223"/>
          </a:xfrm>
          <a:custGeom>
            <a:rect b="b" l="l" r="r" t="t"/>
            <a:pathLst>
              <a:path extrusionOk="0" h="616585" w="83820">
                <a:moveTo>
                  <a:pt x="27939" y="532511"/>
                </a:moveTo>
                <a:lnTo>
                  <a:pt x="0" y="532511"/>
                </a:lnTo>
                <a:lnTo>
                  <a:pt x="41909" y="616331"/>
                </a:lnTo>
                <a:lnTo>
                  <a:pt x="76834" y="546481"/>
                </a:lnTo>
                <a:lnTo>
                  <a:pt x="27939" y="546481"/>
                </a:lnTo>
                <a:lnTo>
                  <a:pt x="27939" y="532511"/>
                </a:lnTo>
                <a:close/>
              </a:path>
              <a:path extrusionOk="0" h="616585" w="83820">
                <a:moveTo>
                  <a:pt x="55879" y="0"/>
                </a:moveTo>
                <a:lnTo>
                  <a:pt x="27939" y="0"/>
                </a:lnTo>
                <a:lnTo>
                  <a:pt x="27939" y="546481"/>
                </a:lnTo>
                <a:lnTo>
                  <a:pt x="55879" y="546481"/>
                </a:lnTo>
                <a:lnTo>
                  <a:pt x="55879" y="0"/>
                </a:lnTo>
                <a:close/>
              </a:path>
              <a:path extrusionOk="0" h="616585" w="83820">
                <a:moveTo>
                  <a:pt x="83819" y="532511"/>
                </a:moveTo>
                <a:lnTo>
                  <a:pt x="55879" y="532511"/>
                </a:lnTo>
                <a:lnTo>
                  <a:pt x="55879" y="546481"/>
                </a:lnTo>
                <a:lnTo>
                  <a:pt x="76834" y="546481"/>
                </a:lnTo>
                <a:lnTo>
                  <a:pt x="83819" y="532511"/>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7"/>
          <p:cNvSpPr/>
          <p:nvPr/>
        </p:nvSpPr>
        <p:spPr>
          <a:xfrm>
            <a:off x="5884113" y="2988644"/>
            <a:ext cx="83820" cy="743585"/>
          </a:xfrm>
          <a:custGeom>
            <a:rect b="b" l="l" r="r" t="t"/>
            <a:pathLst>
              <a:path extrusionOk="0" h="743585" w="83820">
                <a:moveTo>
                  <a:pt x="27939" y="659764"/>
                </a:moveTo>
                <a:lnTo>
                  <a:pt x="0" y="659764"/>
                </a:lnTo>
                <a:lnTo>
                  <a:pt x="41910" y="743584"/>
                </a:lnTo>
                <a:lnTo>
                  <a:pt x="76835" y="673734"/>
                </a:lnTo>
                <a:lnTo>
                  <a:pt x="27939" y="673734"/>
                </a:lnTo>
                <a:lnTo>
                  <a:pt x="27939" y="659764"/>
                </a:lnTo>
                <a:close/>
              </a:path>
              <a:path extrusionOk="0" h="743585" w="83820">
                <a:moveTo>
                  <a:pt x="55879" y="0"/>
                </a:moveTo>
                <a:lnTo>
                  <a:pt x="27939" y="0"/>
                </a:lnTo>
                <a:lnTo>
                  <a:pt x="27939" y="673734"/>
                </a:lnTo>
                <a:lnTo>
                  <a:pt x="55879" y="673734"/>
                </a:lnTo>
                <a:lnTo>
                  <a:pt x="55879" y="0"/>
                </a:lnTo>
                <a:close/>
              </a:path>
              <a:path extrusionOk="0" h="743585" w="83820">
                <a:moveTo>
                  <a:pt x="83820" y="659764"/>
                </a:moveTo>
                <a:lnTo>
                  <a:pt x="55879" y="659764"/>
                </a:lnTo>
                <a:lnTo>
                  <a:pt x="55879" y="673734"/>
                </a:lnTo>
                <a:lnTo>
                  <a:pt x="76835" y="673734"/>
                </a:lnTo>
                <a:lnTo>
                  <a:pt x="83820" y="659764"/>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7"/>
          <p:cNvSpPr/>
          <p:nvPr/>
        </p:nvSpPr>
        <p:spPr>
          <a:xfrm>
            <a:off x="6262172" y="2955974"/>
            <a:ext cx="4195507" cy="431800"/>
          </a:xfrm>
          <a:custGeom>
            <a:rect b="b" l="l" r="r" t="t"/>
            <a:pathLst>
              <a:path extrusionOk="0" h="431800" w="1476375">
                <a:moveTo>
                  <a:pt x="1475993" y="431800"/>
                </a:moveTo>
                <a:lnTo>
                  <a:pt x="0" y="431800"/>
                </a:lnTo>
              </a:path>
              <a:path extrusionOk="0" h="431800" w="1476375">
                <a:moveTo>
                  <a:pt x="1470660" y="0"/>
                </a:moveTo>
                <a:lnTo>
                  <a:pt x="1470660" y="424815"/>
                </a:lnTo>
              </a:path>
            </a:pathLst>
          </a:custGeom>
          <a:noFill/>
          <a:ln cap="flat" cmpd="sng" w="27925">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7"/>
          <p:cNvSpPr/>
          <p:nvPr/>
        </p:nvSpPr>
        <p:spPr>
          <a:xfrm>
            <a:off x="6231887" y="3378490"/>
            <a:ext cx="83820" cy="357839"/>
          </a:xfrm>
          <a:custGeom>
            <a:rect b="b" l="l" r="r" t="t"/>
            <a:pathLst>
              <a:path extrusionOk="0" h="748664" w="83820">
                <a:moveTo>
                  <a:pt x="27939" y="664337"/>
                </a:moveTo>
                <a:lnTo>
                  <a:pt x="0" y="664337"/>
                </a:lnTo>
                <a:lnTo>
                  <a:pt x="41910" y="748157"/>
                </a:lnTo>
                <a:lnTo>
                  <a:pt x="76835" y="678307"/>
                </a:lnTo>
                <a:lnTo>
                  <a:pt x="27939" y="678307"/>
                </a:lnTo>
                <a:lnTo>
                  <a:pt x="27939" y="664337"/>
                </a:lnTo>
                <a:close/>
              </a:path>
              <a:path extrusionOk="0" h="748664" w="83820">
                <a:moveTo>
                  <a:pt x="55879" y="0"/>
                </a:moveTo>
                <a:lnTo>
                  <a:pt x="27939" y="0"/>
                </a:lnTo>
                <a:lnTo>
                  <a:pt x="27939" y="678307"/>
                </a:lnTo>
                <a:lnTo>
                  <a:pt x="55879" y="678307"/>
                </a:lnTo>
                <a:lnTo>
                  <a:pt x="55879" y="0"/>
                </a:lnTo>
                <a:close/>
              </a:path>
              <a:path extrusionOk="0" h="748664" w="83820">
                <a:moveTo>
                  <a:pt x="83820" y="664337"/>
                </a:moveTo>
                <a:lnTo>
                  <a:pt x="55879" y="664337"/>
                </a:lnTo>
                <a:lnTo>
                  <a:pt x="55879" y="678307"/>
                </a:lnTo>
                <a:lnTo>
                  <a:pt x="76835" y="678307"/>
                </a:lnTo>
                <a:lnTo>
                  <a:pt x="83820" y="664337"/>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9" name="Google Shape;259;p7"/>
          <p:cNvPicPr preferRelativeResize="0"/>
          <p:nvPr/>
        </p:nvPicPr>
        <p:blipFill rotWithShape="1">
          <a:blip r:embed="rId15">
            <a:alphaModFix/>
          </a:blip>
          <a:srcRect b="0" l="0" r="0" t="0"/>
          <a:stretch/>
        </p:blipFill>
        <p:spPr>
          <a:xfrm>
            <a:off x="4013" y="919814"/>
            <a:ext cx="3494659" cy="2171318"/>
          </a:xfrm>
          <a:prstGeom prst="rect">
            <a:avLst/>
          </a:prstGeom>
          <a:noFill/>
          <a:ln>
            <a:noFill/>
          </a:ln>
        </p:spPr>
      </p:pic>
      <p:sp>
        <p:nvSpPr>
          <p:cNvPr id="260" name="Google Shape;260;p7"/>
          <p:cNvSpPr/>
          <p:nvPr/>
        </p:nvSpPr>
        <p:spPr>
          <a:xfrm>
            <a:off x="147523" y="1875088"/>
            <a:ext cx="2804160" cy="1112520"/>
          </a:xfrm>
          <a:custGeom>
            <a:rect b="b" l="l" r="r" t="t"/>
            <a:pathLst>
              <a:path extrusionOk="0" h="1112520" w="2804160">
                <a:moveTo>
                  <a:pt x="2646934" y="0"/>
                </a:moveTo>
                <a:lnTo>
                  <a:pt x="157200" y="0"/>
                </a:lnTo>
                <a:lnTo>
                  <a:pt x="107513" y="8012"/>
                </a:lnTo>
                <a:lnTo>
                  <a:pt x="64360" y="30325"/>
                </a:lnTo>
                <a:lnTo>
                  <a:pt x="30331" y="64355"/>
                </a:lnTo>
                <a:lnTo>
                  <a:pt x="8014" y="107517"/>
                </a:lnTo>
                <a:lnTo>
                  <a:pt x="0" y="157225"/>
                </a:lnTo>
                <a:lnTo>
                  <a:pt x="0" y="955294"/>
                </a:lnTo>
                <a:lnTo>
                  <a:pt x="8014" y="1005002"/>
                </a:lnTo>
                <a:lnTo>
                  <a:pt x="30331" y="1048164"/>
                </a:lnTo>
                <a:lnTo>
                  <a:pt x="64360" y="1082194"/>
                </a:lnTo>
                <a:lnTo>
                  <a:pt x="107513" y="1104507"/>
                </a:lnTo>
                <a:lnTo>
                  <a:pt x="157200" y="1112520"/>
                </a:lnTo>
                <a:lnTo>
                  <a:pt x="2646934" y="1112520"/>
                </a:lnTo>
                <a:lnTo>
                  <a:pt x="2696642" y="1104507"/>
                </a:lnTo>
                <a:lnTo>
                  <a:pt x="2739804" y="1082194"/>
                </a:lnTo>
                <a:lnTo>
                  <a:pt x="2773834" y="1048164"/>
                </a:lnTo>
                <a:lnTo>
                  <a:pt x="2796147" y="1005002"/>
                </a:lnTo>
                <a:lnTo>
                  <a:pt x="2804160" y="955294"/>
                </a:lnTo>
                <a:lnTo>
                  <a:pt x="2804160" y="157225"/>
                </a:lnTo>
                <a:lnTo>
                  <a:pt x="2796147" y="107517"/>
                </a:lnTo>
                <a:lnTo>
                  <a:pt x="2773834" y="64355"/>
                </a:lnTo>
                <a:lnTo>
                  <a:pt x="2739804" y="30325"/>
                </a:lnTo>
                <a:lnTo>
                  <a:pt x="2696642" y="8012"/>
                </a:lnTo>
                <a:lnTo>
                  <a:pt x="2646934"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ID" sz="1800">
                <a:solidFill>
                  <a:schemeClr val="dk1"/>
                </a:solidFill>
                <a:latin typeface="Calibri"/>
                <a:ea typeface="Calibri"/>
                <a:cs typeface="Calibri"/>
                <a:sym typeface="Calibri"/>
              </a:rPr>
              <a:t>4 BIDANG | 18 PROGRAM PRIORITAS | 51 KEGIATAN | 117 RENCANA KERJA</a:t>
            </a:r>
            <a:endParaRPr/>
          </a:p>
        </p:txBody>
      </p:sp>
      <p:sp>
        <p:nvSpPr>
          <p:cNvPr id="261" name="Google Shape;261;p7"/>
          <p:cNvSpPr/>
          <p:nvPr/>
        </p:nvSpPr>
        <p:spPr>
          <a:xfrm>
            <a:off x="111326" y="1864893"/>
            <a:ext cx="2804160" cy="1112520"/>
          </a:xfrm>
          <a:custGeom>
            <a:rect b="b" l="l" r="r" t="t"/>
            <a:pathLst>
              <a:path extrusionOk="0" h="1112520" w="2804160">
                <a:moveTo>
                  <a:pt x="0" y="157225"/>
                </a:moveTo>
                <a:lnTo>
                  <a:pt x="8014" y="107517"/>
                </a:lnTo>
                <a:lnTo>
                  <a:pt x="30331" y="64355"/>
                </a:lnTo>
                <a:lnTo>
                  <a:pt x="64360" y="30325"/>
                </a:lnTo>
                <a:lnTo>
                  <a:pt x="107513" y="8012"/>
                </a:lnTo>
                <a:lnTo>
                  <a:pt x="157200" y="0"/>
                </a:lnTo>
                <a:lnTo>
                  <a:pt x="2646934" y="0"/>
                </a:lnTo>
                <a:lnTo>
                  <a:pt x="2696642" y="8012"/>
                </a:lnTo>
                <a:lnTo>
                  <a:pt x="2739804" y="30325"/>
                </a:lnTo>
                <a:lnTo>
                  <a:pt x="2773834" y="64355"/>
                </a:lnTo>
                <a:lnTo>
                  <a:pt x="2796147" y="107517"/>
                </a:lnTo>
                <a:lnTo>
                  <a:pt x="2804160" y="157225"/>
                </a:lnTo>
                <a:lnTo>
                  <a:pt x="2804160" y="955294"/>
                </a:lnTo>
                <a:lnTo>
                  <a:pt x="2796147" y="1005002"/>
                </a:lnTo>
                <a:lnTo>
                  <a:pt x="2773834" y="1048164"/>
                </a:lnTo>
                <a:lnTo>
                  <a:pt x="2739804" y="1082194"/>
                </a:lnTo>
                <a:lnTo>
                  <a:pt x="2696642" y="1104507"/>
                </a:lnTo>
                <a:lnTo>
                  <a:pt x="2646934" y="1112520"/>
                </a:lnTo>
                <a:lnTo>
                  <a:pt x="157200" y="1112520"/>
                </a:lnTo>
                <a:lnTo>
                  <a:pt x="107513" y="1104507"/>
                </a:lnTo>
                <a:lnTo>
                  <a:pt x="64360" y="1082194"/>
                </a:lnTo>
                <a:lnTo>
                  <a:pt x="30331" y="1048164"/>
                </a:lnTo>
                <a:lnTo>
                  <a:pt x="8014" y="1005002"/>
                </a:lnTo>
                <a:lnTo>
                  <a:pt x="0" y="955294"/>
                </a:lnTo>
                <a:lnTo>
                  <a:pt x="0" y="157225"/>
                </a:lnTo>
                <a:close/>
              </a:path>
            </a:pathLst>
          </a:custGeom>
          <a:noFill/>
          <a:ln cap="flat" cmpd="sng" w="584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62" name="Google Shape;262;p7"/>
          <p:cNvPicPr preferRelativeResize="0"/>
          <p:nvPr/>
        </p:nvPicPr>
        <p:blipFill rotWithShape="1">
          <a:blip r:embed="rId16">
            <a:alphaModFix/>
          </a:blip>
          <a:srcRect b="0" l="0" r="0" t="0"/>
          <a:stretch/>
        </p:blipFill>
        <p:spPr>
          <a:xfrm>
            <a:off x="661872" y="1524335"/>
            <a:ext cx="1740153" cy="513334"/>
          </a:xfrm>
          <a:prstGeom prst="rect">
            <a:avLst/>
          </a:prstGeom>
          <a:noFill/>
          <a:ln>
            <a:noFill/>
          </a:ln>
        </p:spPr>
      </p:pic>
      <p:pic>
        <p:nvPicPr>
          <p:cNvPr id="263" name="Google Shape;263;p7"/>
          <p:cNvPicPr preferRelativeResize="0"/>
          <p:nvPr/>
        </p:nvPicPr>
        <p:blipFill rotWithShape="1">
          <a:blip r:embed="rId17">
            <a:alphaModFix/>
          </a:blip>
          <a:srcRect b="0" l="0" r="0" t="0"/>
          <a:stretch/>
        </p:blipFill>
        <p:spPr>
          <a:xfrm>
            <a:off x="273253" y="1798654"/>
            <a:ext cx="2512314" cy="513334"/>
          </a:xfrm>
          <a:prstGeom prst="rect">
            <a:avLst/>
          </a:prstGeom>
          <a:noFill/>
          <a:ln>
            <a:noFill/>
          </a:ln>
        </p:spPr>
      </p:pic>
      <p:pic>
        <p:nvPicPr>
          <p:cNvPr id="264" name="Google Shape;264;p7"/>
          <p:cNvPicPr preferRelativeResize="0"/>
          <p:nvPr/>
        </p:nvPicPr>
        <p:blipFill rotWithShape="1">
          <a:blip r:embed="rId18">
            <a:alphaModFix/>
          </a:blip>
          <a:srcRect b="0" l="0" r="0" t="0"/>
          <a:stretch/>
        </p:blipFill>
        <p:spPr>
          <a:xfrm>
            <a:off x="473165" y="2017029"/>
            <a:ext cx="2113534" cy="513334"/>
          </a:xfrm>
          <a:prstGeom prst="rect">
            <a:avLst/>
          </a:prstGeom>
          <a:noFill/>
          <a:ln>
            <a:noFill/>
          </a:ln>
        </p:spPr>
      </p:pic>
      <p:sp>
        <p:nvSpPr>
          <p:cNvPr id="265" name="Google Shape;265;p7"/>
          <p:cNvSpPr txBox="1"/>
          <p:nvPr/>
        </p:nvSpPr>
        <p:spPr>
          <a:xfrm>
            <a:off x="402273" y="1915617"/>
            <a:ext cx="2179955" cy="289823"/>
          </a:xfrm>
          <a:prstGeom prst="rect">
            <a:avLst/>
          </a:prstGeom>
          <a:noFill/>
          <a:ln>
            <a:noFill/>
          </a:ln>
        </p:spPr>
        <p:txBody>
          <a:bodyPr anchorCtr="0" anchor="t" bIns="0" lIns="0" spcFirstLastPara="1" rIns="0" wrap="square" tIns="12700">
            <a:spAutoFit/>
          </a:bodyPr>
          <a:lstStyle/>
          <a:p>
            <a:pPr indent="0" lvl="0" marL="4445" marR="0" rtl="0" algn="ctr">
              <a:lnSpc>
                <a:spcPct val="100000"/>
              </a:lnSpc>
              <a:spcBef>
                <a:spcPts val="0"/>
              </a:spcBef>
              <a:spcAft>
                <a:spcPts val="0"/>
              </a:spcAft>
              <a:buNone/>
            </a:pPr>
            <a:r>
              <a:rPr lang="en-ID" sz="1800">
                <a:solidFill>
                  <a:srgbClr val="FFC000"/>
                </a:solidFill>
                <a:latin typeface="Libre Franklin Medium"/>
                <a:ea typeface="Libre Franklin Medium"/>
                <a:cs typeface="Libre Franklin Medium"/>
                <a:sym typeface="Libre Franklin Medium"/>
              </a:rPr>
              <a:t>JANGKA PENDEK</a:t>
            </a:r>
            <a:endParaRPr/>
          </a:p>
        </p:txBody>
      </p:sp>
      <p:grpSp>
        <p:nvGrpSpPr>
          <p:cNvPr id="266" name="Google Shape;266;p7"/>
          <p:cNvGrpSpPr/>
          <p:nvPr/>
        </p:nvGrpSpPr>
        <p:grpSpPr>
          <a:xfrm>
            <a:off x="3987302" y="1349214"/>
            <a:ext cx="3862959" cy="2171318"/>
            <a:chOff x="2667000" y="891539"/>
            <a:chExt cx="3862959" cy="2171318"/>
          </a:xfrm>
        </p:grpSpPr>
        <p:pic>
          <p:nvPicPr>
            <p:cNvPr id="267" name="Google Shape;267;p7"/>
            <p:cNvPicPr preferRelativeResize="0"/>
            <p:nvPr/>
          </p:nvPicPr>
          <p:blipFill rotWithShape="1">
            <a:blip r:embed="rId19">
              <a:alphaModFix/>
            </a:blip>
            <a:srcRect b="0" l="0" r="0" t="0"/>
            <a:stretch/>
          </p:blipFill>
          <p:spPr>
            <a:xfrm>
              <a:off x="2667000" y="891539"/>
              <a:ext cx="3862959" cy="2171318"/>
            </a:xfrm>
            <a:prstGeom prst="rect">
              <a:avLst/>
            </a:prstGeom>
            <a:noFill/>
            <a:ln>
              <a:noFill/>
            </a:ln>
          </p:spPr>
        </p:pic>
        <p:sp>
          <p:nvSpPr>
            <p:cNvPr id="268" name="Google Shape;268;p7"/>
            <p:cNvSpPr/>
            <p:nvPr/>
          </p:nvSpPr>
          <p:spPr>
            <a:xfrm>
              <a:off x="3178809" y="1403349"/>
              <a:ext cx="2804160" cy="1112520"/>
            </a:xfrm>
            <a:custGeom>
              <a:rect b="b" l="l" r="r" t="t"/>
              <a:pathLst>
                <a:path extrusionOk="0" h="1112520" w="2804160">
                  <a:moveTo>
                    <a:pt x="2646934" y="0"/>
                  </a:moveTo>
                  <a:lnTo>
                    <a:pt x="157225" y="0"/>
                  </a:lnTo>
                  <a:lnTo>
                    <a:pt x="107517" y="8012"/>
                  </a:lnTo>
                  <a:lnTo>
                    <a:pt x="64355" y="30325"/>
                  </a:lnTo>
                  <a:lnTo>
                    <a:pt x="30325" y="64355"/>
                  </a:lnTo>
                  <a:lnTo>
                    <a:pt x="8012" y="107517"/>
                  </a:lnTo>
                  <a:lnTo>
                    <a:pt x="0" y="157225"/>
                  </a:lnTo>
                  <a:lnTo>
                    <a:pt x="0" y="955294"/>
                  </a:lnTo>
                  <a:lnTo>
                    <a:pt x="8012" y="1005002"/>
                  </a:lnTo>
                  <a:lnTo>
                    <a:pt x="30325" y="1048164"/>
                  </a:lnTo>
                  <a:lnTo>
                    <a:pt x="64355" y="1082194"/>
                  </a:lnTo>
                  <a:lnTo>
                    <a:pt x="107517" y="1104507"/>
                  </a:lnTo>
                  <a:lnTo>
                    <a:pt x="157225" y="1112520"/>
                  </a:lnTo>
                  <a:lnTo>
                    <a:pt x="2646934" y="1112520"/>
                  </a:lnTo>
                  <a:lnTo>
                    <a:pt x="2696642" y="1104507"/>
                  </a:lnTo>
                  <a:lnTo>
                    <a:pt x="2739804" y="1082194"/>
                  </a:lnTo>
                  <a:lnTo>
                    <a:pt x="2773834" y="1048164"/>
                  </a:lnTo>
                  <a:lnTo>
                    <a:pt x="2796147" y="1005002"/>
                  </a:lnTo>
                  <a:lnTo>
                    <a:pt x="2804160" y="955294"/>
                  </a:lnTo>
                  <a:lnTo>
                    <a:pt x="2804160" y="157225"/>
                  </a:lnTo>
                  <a:lnTo>
                    <a:pt x="2796147" y="107517"/>
                  </a:lnTo>
                  <a:lnTo>
                    <a:pt x="2773834" y="64355"/>
                  </a:lnTo>
                  <a:lnTo>
                    <a:pt x="2739804" y="30325"/>
                  </a:lnTo>
                  <a:lnTo>
                    <a:pt x="2696642" y="8012"/>
                  </a:lnTo>
                  <a:lnTo>
                    <a:pt x="2646934"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7"/>
            <p:cNvSpPr/>
            <p:nvPr/>
          </p:nvSpPr>
          <p:spPr>
            <a:xfrm>
              <a:off x="3178809" y="1403349"/>
              <a:ext cx="2804160" cy="1112520"/>
            </a:xfrm>
            <a:custGeom>
              <a:rect b="b" l="l" r="r" t="t"/>
              <a:pathLst>
                <a:path extrusionOk="0" h="1112520" w="2804160">
                  <a:moveTo>
                    <a:pt x="0" y="157225"/>
                  </a:moveTo>
                  <a:lnTo>
                    <a:pt x="8012" y="107517"/>
                  </a:lnTo>
                  <a:lnTo>
                    <a:pt x="30325" y="64355"/>
                  </a:lnTo>
                  <a:lnTo>
                    <a:pt x="64355" y="30325"/>
                  </a:lnTo>
                  <a:lnTo>
                    <a:pt x="107517" y="8012"/>
                  </a:lnTo>
                  <a:lnTo>
                    <a:pt x="157225" y="0"/>
                  </a:lnTo>
                  <a:lnTo>
                    <a:pt x="2646934" y="0"/>
                  </a:lnTo>
                  <a:lnTo>
                    <a:pt x="2696642" y="8012"/>
                  </a:lnTo>
                  <a:lnTo>
                    <a:pt x="2739804" y="30325"/>
                  </a:lnTo>
                  <a:lnTo>
                    <a:pt x="2773834" y="64355"/>
                  </a:lnTo>
                  <a:lnTo>
                    <a:pt x="2796147" y="107517"/>
                  </a:lnTo>
                  <a:lnTo>
                    <a:pt x="2804160" y="157225"/>
                  </a:lnTo>
                  <a:lnTo>
                    <a:pt x="2804160" y="955294"/>
                  </a:lnTo>
                  <a:lnTo>
                    <a:pt x="2796147" y="1005002"/>
                  </a:lnTo>
                  <a:lnTo>
                    <a:pt x="2773834" y="1048164"/>
                  </a:lnTo>
                  <a:lnTo>
                    <a:pt x="2739804" y="1082194"/>
                  </a:lnTo>
                  <a:lnTo>
                    <a:pt x="2696642" y="1104507"/>
                  </a:lnTo>
                  <a:lnTo>
                    <a:pt x="2646934" y="1112520"/>
                  </a:lnTo>
                  <a:lnTo>
                    <a:pt x="157225" y="1112520"/>
                  </a:lnTo>
                  <a:lnTo>
                    <a:pt x="107517" y="1104507"/>
                  </a:lnTo>
                  <a:lnTo>
                    <a:pt x="64355" y="1082194"/>
                  </a:lnTo>
                  <a:lnTo>
                    <a:pt x="30325" y="1048164"/>
                  </a:lnTo>
                  <a:lnTo>
                    <a:pt x="8012" y="1005002"/>
                  </a:lnTo>
                  <a:lnTo>
                    <a:pt x="0" y="955294"/>
                  </a:lnTo>
                  <a:lnTo>
                    <a:pt x="0" y="157225"/>
                  </a:lnTo>
                  <a:close/>
                </a:path>
              </a:pathLst>
            </a:custGeom>
            <a:noFill/>
            <a:ln cap="flat" cmpd="sng" w="584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0" name="Google Shape;270;p7"/>
            <p:cNvPicPr preferRelativeResize="0"/>
            <p:nvPr/>
          </p:nvPicPr>
          <p:blipFill rotWithShape="1">
            <a:blip r:embed="rId20">
              <a:alphaModFix/>
            </a:blip>
            <a:srcRect b="0" l="0" r="0" t="0"/>
            <a:stretch/>
          </p:blipFill>
          <p:spPr>
            <a:xfrm>
              <a:off x="3271519" y="1610359"/>
              <a:ext cx="2702814" cy="513334"/>
            </a:xfrm>
            <a:prstGeom prst="rect">
              <a:avLst/>
            </a:prstGeom>
            <a:noFill/>
            <a:ln>
              <a:noFill/>
            </a:ln>
          </p:spPr>
        </p:pic>
        <p:pic>
          <p:nvPicPr>
            <p:cNvPr id="271" name="Google Shape;271;p7"/>
            <p:cNvPicPr preferRelativeResize="0"/>
            <p:nvPr/>
          </p:nvPicPr>
          <p:blipFill rotWithShape="1">
            <a:blip r:embed="rId21">
              <a:alphaModFix/>
            </a:blip>
            <a:srcRect b="0" l="0" r="0" t="0"/>
            <a:stretch/>
          </p:blipFill>
          <p:spPr>
            <a:xfrm>
              <a:off x="3716019" y="1884679"/>
              <a:ext cx="1765553" cy="513334"/>
            </a:xfrm>
            <a:prstGeom prst="rect">
              <a:avLst/>
            </a:prstGeom>
            <a:noFill/>
            <a:ln>
              <a:noFill/>
            </a:ln>
          </p:spPr>
        </p:pic>
        <p:pic>
          <p:nvPicPr>
            <p:cNvPr id="272" name="Google Shape;272;p7"/>
            <p:cNvPicPr preferRelativeResize="0"/>
            <p:nvPr/>
          </p:nvPicPr>
          <p:blipFill rotWithShape="1">
            <a:blip r:embed="rId22">
              <a:alphaModFix/>
            </a:blip>
            <a:srcRect b="0" l="0" r="0" t="0"/>
            <a:stretch/>
          </p:blipFill>
          <p:spPr>
            <a:xfrm>
              <a:off x="3294380" y="2250414"/>
              <a:ext cx="457466" cy="183159"/>
            </a:xfrm>
            <a:prstGeom prst="rect">
              <a:avLst/>
            </a:prstGeom>
            <a:noFill/>
            <a:ln>
              <a:noFill/>
            </a:ln>
          </p:spPr>
        </p:pic>
        <p:pic>
          <p:nvPicPr>
            <p:cNvPr id="273" name="Google Shape;273;p7"/>
            <p:cNvPicPr preferRelativeResize="0"/>
            <p:nvPr/>
          </p:nvPicPr>
          <p:blipFill rotWithShape="1">
            <a:blip r:embed="rId23">
              <a:alphaModFix/>
            </a:blip>
            <a:srcRect b="0" l="0" r="0" t="0"/>
            <a:stretch/>
          </p:blipFill>
          <p:spPr>
            <a:xfrm>
              <a:off x="3622039" y="2217432"/>
              <a:ext cx="195821" cy="236461"/>
            </a:xfrm>
            <a:prstGeom prst="rect">
              <a:avLst/>
            </a:prstGeom>
            <a:noFill/>
            <a:ln>
              <a:noFill/>
            </a:ln>
          </p:spPr>
        </p:pic>
        <p:pic>
          <p:nvPicPr>
            <p:cNvPr id="274" name="Google Shape;274;p7"/>
            <p:cNvPicPr preferRelativeResize="0"/>
            <p:nvPr/>
          </p:nvPicPr>
          <p:blipFill rotWithShape="1">
            <a:blip r:embed="rId24">
              <a:alphaModFix/>
            </a:blip>
            <a:srcRect b="0" l="0" r="0" t="0"/>
            <a:stretch/>
          </p:blipFill>
          <p:spPr>
            <a:xfrm>
              <a:off x="3708400" y="2250414"/>
              <a:ext cx="967994" cy="183159"/>
            </a:xfrm>
            <a:prstGeom prst="rect">
              <a:avLst/>
            </a:prstGeom>
            <a:noFill/>
            <a:ln>
              <a:noFill/>
            </a:ln>
          </p:spPr>
        </p:pic>
        <p:pic>
          <p:nvPicPr>
            <p:cNvPr id="275" name="Google Shape;275;p7"/>
            <p:cNvPicPr preferRelativeResize="0"/>
            <p:nvPr/>
          </p:nvPicPr>
          <p:blipFill rotWithShape="1">
            <a:blip r:embed="rId25">
              <a:alphaModFix/>
            </a:blip>
            <a:srcRect b="0" l="0" r="0" t="0"/>
            <a:stretch/>
          </p:blipFill>
          <p:spPr>
            <a:xfrm>
              <a:off x="4561839" y="2250414"/>
              <a:ext cx="172948" cy="183159"/>
            </a:xfrm>
            <a:prstGeom prst="rect">
              <a:avLst/>
            </a:prstGeom>
            <a:noFill/>
            <a:ln>
              <a:noFill/>
            </a:ln>
          </p:spPr>
        </p:pic>
        <p:pic>
          <p:nvPicPr>
            <p:cNvPr id="276" name="Google Shape;276;p7"/>
            <p:cNvPicPr preferRelativeResize="0"/>
            <p:nvPr/>
          </p:nvPicPr>
          <p:blipFill rotWithShape="1">
            <a:blip r:embed="rId26">
              <a:alphaModFix/>
            </a:blip>
            <a:srcRect b="0" l="0" r="0" t="0"/>
            <a:stretch/>
          </p:blipFill>
          <p:spPr>
            <a:xfrm>
              <a:off x="4620260" y="2250414"/>
              <a:ext cx="576834" cy="183159"/>
            </a:xfrm>
            <a:prstGeom prst="rect">
              <a:avLst/>
            </a:prstGeom>
            <a:noFill/>
            <a:ln>
              <a:noFill/>
            </a:ln>
          </p:spPr>
        </p:pic>
        <p:pic>
          <p:nvPicPr>
            <p:cNvPr id="277" name="Google Shape;277;p7"/>
            <p:cNvPicPr preferRelativeResize="0"/>
            <p:nvPr/>
          </p:nvPicPr>
          <p:blipFill rotWithShape="1">
            <a:blip r:embed="rId27">
              <a:alphaModFix/>
            </a:blip>
            <a:srcRect b="0" l="0" r="0" t="0"/>
            <a:stretch/>
          </p:blipFill>
          <p:spPr>
            <a:xfrm>
              <a:off x="5082539" y="2250414"/>
              <a:ext cx="170446" cy="183159"/>
            </a:xfrm>
            <a:prstGeom prst="rect">
              <a:avLst/>
            </a:prstGeom>
            <a:noFill/>
            <a:ln>
              <a:noFill/>
            </a:ln>
          </p:spPr>
        </p:pic>
        <p:pic>
          <p:nvPicPr>
            <p:cNvPr id="278" name="Google Shape;278;p7"/>
            <p:cNvPicPr preferRelativeResize="0"/>
            <p:nvPr/>
          </p:nvPicPr>
          <p:blipFill rotWithShape="1">
            <a:blip r:embed="rId28">
              <a:alphaModFix/>
            </a:blip>
            <a:srcRect b="0" l="0" r="0" t="0"/>
            <a:stretch/>
          </p:blipFill>
          <p:spPr>
            <a:xfrm>
              <a:off x="5138420" y="2250414"/>
              <a:ext cx="820674" cy="183159"/>
            </a:xfrm>
            <a:prstGeom prst="rect">
              <a:avLst/>
            </a:prstGeom>
            <a:noFill/>
            <a:ln>
              <a:noFill/>
            </a:ln>
          </p:spPr>
        </p:pic>
      </p:grpSp>
      <p:grpSp>
        <p:nvGrpSpPr>
          <p:cNvPr id="279" name="Google Shape;279;p7"/>
          <p:cNvGrpSpPr/>
          <p:nvPr/>
        </p:nvGrpSpPr>
        <p:grpSpPr>
          <a:xfrm>
            <a:off x="8079475" y="1327004"/>
            <a:ext cx="3862958" cy="2168779"/>
            <a:chOff x="5697220" y="891539"/>
            <a:chExt cx="3862958" cy="2168779"/>
          </a:xfrm>
        </p:grpSpPr>
        <p:pic>
          <p:nvPicPr>
            <p:cNvPr id="280" name="Google Shape;280;p7"/>
            <p:cNvPicPr preferRelativeResize="0"/>
            <p:nvPr/>
          </p:nvPicPr>
          <p:blipFill rotWithShape="1">
            <a:blip r:embed="rId29">
              <a:alphaModFix/>
            </a:blip>
            <a:srcRect b="0" l="0" r="0" t="0"/>
            <a:stretch/>
          </p:blipFill>
          <p:spPr>
            <a:xfrm>
              <a:off x="5697220" y="891539"/>
              <a:ext cx="3862958" cy="2168779"/>
            </a:xfrm>
            <a:prstGeom prst="rect">
              <a:avLst/>
            </a:prstGeom>
            <a:noFill/>
            <a:ln>
              <a:noFill/>
            </a:ln>
          </p:spPr>
        </p:pic>
        <p:sp>
          <p:nvSpPr>
            <p:cNvPr id="281" name="Google Shape;281;p7"/>
            <p:cNvSpPr/>
            <p:nvPr/>
          </p:nvSpPr>
          <p:spPr>
            <a:xfrm>
              <a:off x="6209030" y="1403349"/>
              <a:ext cx="2804160" cy="1109980"/>
            </a:xfrm>
            <a:custGeom>
              <a:rect b="b" l="l" r="r" t="t"/>
              <a:pathLst>
                <a:path extrusionOk="0" h="1109980" w="2804159">
                  <a:moveTo>
                    <a:pt x="2647315" y="0"/>
                  </a:moveTo>
                  <a:lnTo>
                    <a:pt x="156845" y="0"/>
                  </a:lnTo>
                  <a:lnTo>
                    <a:pt x="107273" y="7996"/>
                  </a:lnTo>
                  <a:lnTo>
                    <a:pt x="64218" y="30264"/>
                  </a:lnTo>
                  <a:lnTo>
                    <a:pt x="30264" y="64218"/>
                  </a:lnTo>
                  <a:lnTo>
                    <a:pt x="7996" y="107273"/>
                  </a:lnTo>
                  <a:lnTo>
                    <a:pt x="0" y="156845"/>
                  </a:lnTo>
                  <a:lnTo>
                    <a:pt x="0" y="953135"/>
                  </a:lnTo>
                  <a:lnTo>
                    <a:pt x="7996" y="1002706"/>
                  </a:lnTo>
                  <a:lnTo>
                    <a:pt x="30264" y="1045761"/>
                  </a:lnTo>
                  <a:lnTo>
                    <a:pt x="64218" y="1079715"/>
                  </a:lnTo>
                  <a:lnTo>
                    <a:pt x="107273" y="1101983"/>
                  </a:lnTo>
                  <a:lnTo>
                    <a:pt x="156845" y="1109979"/>
                  </a:lnTo>
                  <a:lnTo>
                    <a:pt x="2647315" y="1109979"/>
                  </a:lnTo>
                  <a:lnTo>
                    <a:pt x="2696886" y="1101983"/>
                  </a:lnTo>
                  <a:lnTo>
                    <a:pt x="2739941" y="1079715"/>
                  </a:lnTo>
                  <a:lnTo>
                    <a:pt x="2773895" y="1045761"/>
                  </a:lnTo>
                  <a:lnTo>
                    <a:pt x="2796163" y="1002706"/>
                  </a:lnTo>
                  <a:lnTo>
                    <a:pt x="2804160" y="953135"/>
                  </a:lnTo>
                  <a:lnTo>
                    <a:pt x="2804160" y="156845"/>
                  </a:lnTo>
                  <a:lnTo>
                    <a:pt x="2796163" y="107273"/>
                  </a:lnTo>
                  <a:lnTo>
                    <a:pt x="2773895" y="64218"/>
                  </a:lnTo>
                  <a:lnTo>
                    <a:pt x="2739941" y="30264"/>
                  </a:lnTo>
                  <a:lnTo>
                    <a:pt x="2696886" y="7996"/>
                  </a:lnTo>
                  <a:lnTo>
                    <a:pt x="2647315"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7"/>
            <p:cNvSpPr/>
            <p:nvPr/>
          </p:nvSpPr>
          <p:spPr>
            <a:xfrm>
              <a:off x="6209030" y="1403349"/>
              <a:ext cx="2804160" cy="1109980"/>
            </a:xfrm>
            <a:custGeom>
              <a:rect b="b" l="l" r="r" t="t"/>
              <a:pathLst>
                <a:path extrusionOk="0" h="1109980" w="2804159">
                  <a:moveTo>
                    <a:pt x="0" y="156845"/>
                  </a:moveTo>
                  <a:lnTo>
                    <a:pt x="7996" y="107273"/>
                  </a:lnTo>
                  <a:lnTo>
                    <a:pt x="30264" y="64218"/>
                  </a:lnTo>
                  <a:lnTo>
                    <a:pt x="64218" y="30264"/>
                  </a:lnTo>
                  <a:lnTo>
                    <a:pt x="107273" y="7996"/>
                  </a:lnTo>
                  <a:lnTo>
                    <a:pt x="156845" y="0"/>
                  </a:lnTo>
                  <a:lnTo>
                    <a:pt x="2647315" y="0"/>
                  </a:lnTo>
                  <a:lnTo>
                    <a:pt x="2696886" y="7996"/>
                  </a:lnTo>
                  <a:lnTo>
                    <a:pt x="2739941" y="30264"/>
                  </a:lnTo>
                  <a:lnTo>
                    <a:pt x="2773895" y="64218"/>
                  </a:lnTo>
                  <a:lnTo>
                    <a:pt x="2796163" y="107273"/>
                  </a:lnTo>
                  <a:lnTo>
                    <a:pt x="2804160" y="156845"/>
                  </a:lnTo>
                  <a:lnTo>
                    <a:pt x="2804160" y="953135"/>
                  </a:lnTo>
                  <a:lnTo>
                    <a:pt x="2796163" y="1002706"/>
                  </a:lnTo>
                  <a:lnTo>
                    <a:pt x="2773895" y="1045761"/>
                  </a:lnTo>
                  <a:lnTo>
                    <a:pt x="2739941" y="1079715"/>
                  </a:lnTo>
                  <a:lnTo>
                    <a:pt x="2696886" y="1101983"/>
                  </a:lnTo>
                  <a:lnTo>
                    <a:pt x="2647315" y="1109979"/>
                  </a:lnTo>
                  <a:lnTo>
                    <a:pt x="156845" y="1109979"/>
                  </a:lnTo>
                  <a:lnTo>
                    <a:pt x="107273" y="1101983"/>
                  </a:lnTo>
                  <a:lnTo>
                    <a:pt x="64218" y="1079715"/>
                  </a:lnTo>
                  <a:lnTo>
                    <a:pt x="30264" y="1045761"/>
                  </a:lnTo>
                  <a:lnTo>
                    <a:pt x="7996" y="1002706"/>
                  </a:lnTo>
                  <a:lnTo>
                    <a:pt x="0" y="953135"/>
                  </a:lnTo>
                  <a:lnTo>
                    <a:pt x="0" y="156845"/>
                  </a:lnTo>
                  <a:close/>
                </a:path>
              </a:pathLst>
            </a:custGeom>
            <a:noFill/>
            <a:ln cap="flat" cmpd="sng" w="58400">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3" name="Google Shape;283;p7"/>
            <p:cNvPicPr preferRelativeResize="0"/>
            <p:nvPr/>
          </p:nvPicPr>
          <p:blipFill rotWithShape="1">
            <a:blip r:embed="rId30">
              <a:alphaModFix/>
            </a:blip>
            <a:srcRect b="0" l="0" r="0" t="0"/>
            <a:stretch/>
          </p:blipFill>
          <p:spPr>
            <a:xfrm>
              <a:off x="6535420" y="1488439"/>
              <a:ext cx="2197354" cy="513334"/>
            </a:xfrm>
            <a:prstGeom prst="rect">
              <a:avLst/>
            </a:prstGeom>
            <a:noFill/>
            <a:ln>
              <a:noFill/>
            </a:ln>
          </p:spPr>
        </p:pic>
        <p:pic>
          <p:nvPicPr>
            <p:cNvPr id="284" name="Google Shape;284;p7"/>
            <p:cNvPicPr preferRelativeResize="0"/>
            <p:nvPr/>
          </p:nvPicPr>
          <p:blipFill rotWithShape="1">
            <a:blip r:embed="rId31">
              <a:alphaModFix/>
            </a:blip>
            <a:srcRect b="0" l="0" r="0" t="0"/>
            <a:stretch/>
          </p:blipFill>
          <p:spPr>
            <a:xfrm>
              <a:off x="6398260" y="1762759"/>
              <a:ext cx="2476754" cy="513334"/>
            </a:xfrm>
            <a:prstGeom prst="rect">
              <a:avLst/>
            </a:prstGeom>
            <a:noFill/>
            <a:ln>
              <a:noFill/>
            </a:ln>
          </p:spPr>
        </p:pic>
        <p:pic>
          <p:nvPicPr>
            <p:cNvPr id="285" name="Google Shape;285;p7"/>
            <p:cNvPicPr preferRelativeResize="0"/>
            <p:nvPr/>
          </p:nvPicPr>
          <p:blipFill rotWithShape="1">
            <a:blip r:embed="rId32">
              <a:alphaModFix/>
            </a:blip>
            <a:srcRect b="0" l="0" r="0" t="0"/>
            <a:stretch/>
          </p:blipFill>
          <p:spPr>
            <a:xfrm>
              <a:off x="6540500" y="2037079"/>
              <a:ext cx="2141474" cy="513334"/>
            </a:xfrm>
            <a:prstGeom prst="rect">
              <a:avLst/>
            </a:prstGeom>
            <a:noFill/>
            <a:ln>
              <a:noFill/>
            </a:ln>
          </p:spPr>
        </p:pic>
      </p:grpSp>
      <p:sp>
        <p:nvSpPr>
          <p:cNvPr id="286" name="Google Shape;286;p7"/>
          <p:cNvSpPr txBox="1"/>
          <p:nvPr/>
        </p:nvSpPr>
        <p:spPr>
          <a:xfrm>
            <a:off x="8981452" y="1915617"/>
            <a:ext cx="2141855" cy="289823"/>
          </a:xfrm>
          <a:prstGeom prst="rect">
            <a:avLst/>
          </a:prstGeom>
          <a:noFill/>
          <a:ln>
            <a:noFill/>
          </a:ln>
        </p:spPr>
        <p:txBody>
          <a:bodyPr anchorCtr="0" anchor="t" bIns="0" lIns="0" spcFirstLastPara="1" rIns="0" wrap="square" tIns="12700">
            <a:spAutoFit/>
          </a:bodyPr>
          <a:lstStyle/>
          <a:p>
            <a:pPr indent="-5079" lvl="0" marL="12700" marR="5080" rtl="0" algn="ctr">
              <a:lnSpc>
                <a:spcPct val="100000"/>
              </a:lnSpc>
              <a:spcBef>
                <a:spcPts val="0"/>
              </a:spcBef>
              <a:spcAft>
                <a:spcPts val="0"/>
              </a:spcAft>
              <a:buNone/>
            </a:pPr>
            <a:r>
              <a:rPr lang="en-ID" sz="1800">
                <a:solidFill>
                  <a:srgbClr val="FFC000"/>
                </a:solidFill>
                <a:latin typeface="Libre Franklin Medium"/>
                <a:ea typeface="Libre Franklin Medium"/>
                <a:cs typeface="Libre Franklin Medium"/>
                <a:sym typeface="Libre Franklin Medium"/>
              </a:rPr>
              <a:t>JANGKA PANJANG</a:t>
            </a:r>
            <a:endParaRPr sz="1800">
              <a:solidFill>
                <a:schemeClr val="dk1"/>
              </a:solidFill>
              <a:latin typeface="Libre Franklin Medium"/>
              <a:ea typeface="Libre Franklin Medium"/>
              <a:cs typeface="Libre Franklin Medium"/>
              <a:sym typeface="Libre Franklin Medium"/>
            </a:endParaRPr>
          </a:p>
        </p:txBody>
      </p:sp>
      <p:sp>
        <p:nvSpPr>
          <p:cNvPr id="287" name="Google Shape;287;p7"/>
          <p:cNvSpPr/>
          <p:nvPr/>
        </p:nvSpPr>
        <p:spPr>
          <a:xfrm>
            <a:off x="3384286" y="1894070"/>
            <a:ext cx="477520" cy="922019"/>
          </a:xfrm>
          <a:custGeom>
            <a:rect b="b" l="l" r="r" t="t"/>
            <a:pathLst>
              <a:path extrusionOk="0" h="922019" w="477520">
                <a:moveTo>
                  <a:pt x="238760" y="0"/>
                </a:moveTo>
                <a:lnTo>
                  <a:pt x="238760" y="230505"/>
                </a:lnTo>
                <a:lnTo>
                  <a:pt x="0" y="230505"/>
                </a:lnTo>
                <a:lnTo>
                  <a:pt x="0" y="691515"/>
                </a:lnTo>
                <a:lnTo>
                  <a:pt x="238760" y="691515"/>
                </a:lnTo>
                <a:lnTo>
                  <a:pt x="238760" y="922020"/>
                </a:lnTo>
                <a:lnTo>
                  <a:pt x="477520" y="461010"/>
                </a:lnTo>
                <a:lnTo>
                  <a:pt x="23876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7"/>
          <p:cNvSpPr/>
          <p:nvPr/>
        </p:nvSpPr>
        <p:spPr>
          <a:xfrm>
            <a:off x="3389404" y="1886248"/>
            <a:ext cx="477520" cy="922019"/>
          </a:xfrm>
          <a:custGeom>
            <a:rect b="b" l="l" r="r" t="t"/>
            <a:pathLst>
              <a:path extrusionOk="0" h="922019" w="477520">
                <a:moveTo>
                  <a:pt x="0" y="230505"/>
                </a:moveTo>
                <a:lnTo>
                  <a:pt x="238760" y="230505"/>
                </a:lnTo>
                <a:lnTo>
                  <a:pt x="238760" y="0"/>
                </a:lnTo>
                <a:lnTo>
                  <a:pt x="477520" y="461010"/>
                </a:lnTo>
                <a:lnTo>
                  <a:pt x="238760" y="922020"/>
                </a:lnTo>
                <a:lnTo>
                  <a:pt x="238760" y="691515"/>
                </a:lnTo>
                <a:lnTo>
                  <a:pt x="0" y="691515"/>
                </a:lnTo>
                <a:lnTo>
                  <a:pt x="0" y="230505"/>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7"/>
          <p:cNvSpPr/>
          <p:nvPr/>
        </p:nvSpPr>
        <p:spPr>
          <a:xfrm>
            <a:off x="7784241" y="1890749"/>
            <a:ext cx="474980" cy="924560"/>
          </a:xfrm>
          <a:custGeom>
            <a:rect b="b" l="l" r="r" t="t"/>
            <a:pathLst>
              <a:path extrusionOk="0" h="924560" w="474979">
                <a:moveTo>
                  <a:pt x="237489" y="0"/>
                </a:moveTo>
                <a:lnTo>
                  <a:pt x="237489" y="231140"/>
                </a:lnTo>
                <a:lnTo>
                  <a:pt x="0" y="231140"/>
                </a:lnTo>
                <a:lnTo>
                  <a:pt x="0" y="693420"/>
                </a:lnTo>
                <a:lnTo>
                  <a:pt x="237489" y="693420"/>
                </a:lnTo>
                <a:lnTo>
                  <a:pt x="237489" y="924560"/>
                </a:lnTo>
                <a:lnTo>
                  <a:pt x="474979" y="462280"/>
                </a:lnTo>
                <a:lnTo>
                  <a:pt x="237489"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7"/>
          <p:cNvSpPr/>
          <p:nvPr/>
        </p:nvSpPr>
        <p:spPr>
          <a:xfrm>
            <a:off x="7784241" y="1892250"/>
            <a:ext cx="474980" cy="924560"/>
          </a:xfrm>
          <a:custGeom>
            <a:rect b="b" l="l" r="r" t="t"/>
            <a:pathLst>
              <a:path extrusionOk="0" h="924560" w="474979">
                <a:moveTo>
                  <a:pt x="0" y="231140"/>
                </a:moveTo>
                <a:lnTo>
                  <a:pt x="237489" y="231140"/>
                </a:lnTo>
                <a:lnTo>
                  <a:pt x="237489" y="0"/>
                </a:lnTo>
                <a:lnTo>
                  <a:pt x="474979" y="462280"/>
                </a:lnTo>
                <a:lnTo>
                  <a:pt x="237489" y="924560"/>
                </a:lnTo>
                <a:lnTo>
                  <a:pt x="237489" y="693420"/>
                </a:lnTo>
                <a:lnTo>
                  <a:pt x="0" y="693420"/>
                </a:lnTo>
                <a:lnTo>
                  <a:pt x="0" y="23114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1" name="Google Shape;291;p7"/>
          <p:cNvPicPr preferRelativeResize="0"/>
          <p:nvPr/>
        </p:nvPicPr>
        <p:blipFill rotWithShape="1">
          <a:blip r:embed="rId7">
            <a:alphaModFix/>
          </a:blip>
          <a:srcRect b="0" l="0" r="0" t="0"/>
          <a:stretch/>
        </p:blipFill>
        <p:spPr>
          <a:xfrm>
            <a:off x="3996629" y="1137507"/>
            <a:ext cx="762253" cy="703821"/>
          </a:xfrm>
          <a:prstGeom prst="rect">
            <a:avLst/>
          </a:prstGeom>
          <a:noFill/>
          <a:ln>
            <a:noFill/>
          </a:ln>
        </p:spPr>
      </p:pic>
      <p:pic>
        <p:nvPicPr>
          <p:cNvPr id="292" name="Google Shape;292;p7"/>
          <p:cNvPicPr preferRelativeResize="0"/>
          <p:nvPr/>
        </p:nvPicPr>
        <p:blipFill rotWithShape="1">
          <a:blip r:embed="rId33">
            <a:alphaModFix/>
          </a:blip>
          <a:srcRect b="0" l="0" r="0" t="0"/>
          <a:stretch/>
        </p:blipFill>
        <p:spPr>
          <a:xfrm>
            <a:off x="5608327" y="1123601"/>
            <a:ext cx="657860" cy="630174"/>
          </a:xfrm>
          <a:prstGeom prst="rect">
            <a:avLst/>
          </a:prstGeom>
          <a:noFill/>
          <a:ln>
            <a:noFill/>
          </a:ln>
        </p:spPr>
      </p:pic>
      <p:pic>
        <p:nvPicPr>
          <p:cNvPr id="293" name="Google Shape;293;p7"/>
          <p:cNvPicPr preferRelativeResize="0"/>
          <p:nvPr/>
        </p:nvPicPr>
        <p:blipFill rotWithShape="1">
          <a:blip r:embed="rId34">
            <a:alphaModFix/>
          </a:blip>
          <a:srcRect b="0" l="0" r="0" t="0"/>
          <a:stretch/>
        </p:blipFill>
        <p:spPr>
          <a:xfrm>
            <a:off x="5665730" y="1149916"/>
            <a:ext cx="530860" cy="523239"/>
          </a:xfrm>
          <a:prstGeom prst="rect">
            <a:avLst/>
          </a:prstGeom>
          <a:noFill/>
          <a:ln>
            <a:noFill/>
          </a:ln>
        </p:spPr>
      </p:pic>
      <p:pic>
        <p:nvPicPr>
          <p:cNvPr id="294" name="Google Shape;294;p7"/>
          <p:cNvPicPr preferRelativeResize="0"/>
          <p:nvPr/>
        </p:nvPicPr>
        <p:blipFill rotWithShape="1">
          <a:blip r:embed="rId35">
            <a:alphaModFix/>
          </a:blip>
          <a:srcRect b="0" l="0" r="0" t="0"/>
          <a:stretch/>
        </p:blipFill>
        <p:spPr>
          <a:xfrm>
            <a:off x="991808" y="1167975"/>
            <a:ext cx="762254" cy="706374"/>
          </a:xfrm>
          <a:prstGeom prst="rect">
            <a:avLst/>
          </a:prstGeom>
          <a:noFill/>
          <a:ln>
            <a:noFill/>
          </a:ln>
        </p:spPr>
      </p:pic>
      <p:pic>
        <p:nvPicPr>
          <p:cNvPr id="295" name="Google Shape;295;p7"/>
          <p:cNvPicPr preferRelativeResize="0"/>
          <p:nvPr/>
        </p:nvPicPr>
        <p:blipFill rotWithShape="1">
          <a:blip r:embed="rId36">
            <a:alphaModFix/>
          </a:blip>
          <a:srcRect b="0" l="0" r="0" t="0"/>
          <a:stretch/>
        </p:blipFill>
        <p:spPr>
          <a:xfrm>
            <a:off x="1079549" y="1094275"/>
            <a:ext cx="657860" cy="630174"/>
          </a:xfrm>
          <a:prstGeom prst="rect">
            <a:avLst/>
          </a:prstGeom>
          <a:noFill/>
          <a:ln>
            <a:noFill/>
          </a:ln>
        </p:spPr>
      </p:pic>
      <p:pic>
        <p:nvPicPr>
          <p:cNvPr id="296" name="Google Shape;296;p7"/>
          <p:cNvPicPr preferRelativeResize="0"/>
          <p:nvPr/>
        </p:nvPicPr>
        <p:blipFill rotWithShape="1">
          <a:blip r:embed="rId37">
            <a:alphaModFix/>
          </a:blip>
          <a:srcRect b="0" l="0" r="0" t="0"/>
          <a:stretch/>
        </p:blipFill>
        <p:spPr>
          <a:xfrm>
            <a:off x="1135557" y="1163391"/>
            <a:ext cx="568960" cy="505459"/>
          </a:xfrm>
          <a:prstGeom prst="rect">
            <a:avLst/>
          </a:prstGeom>
          <a:noFill/>
          <a:ln>
            <a:noFill/>
          </a:ln>
        </p:spPr>
      </p:pic>
      <p:pic>
        <p:nvPicPr>
          <p:cNvPr id="297" name="Google Shape;297;p7"/>
          <p:cNvPicPr preferRelativeResize="0"/>
          <p:nvPr/>
        </p:nvPicPr>
        <p:blipFill rotWithShape="1">
          <a:blip r:embed="rId7">
            <a:alphaModFix/>
          </a:blip>
          <a:srcRect b="0" l="0" r="0" t="0"/>
          <a:stretch/>
        </p:blipFill>
        <p:spPr>
          <a:xfrm>
            <a:off x="9721319" y="1015131"/>
            <a:ext cx="762253" cy="703821"/>
          </a:xfrm>
          <a:prstGeom prst="rect">
            <a:avLst/>
          </a:prstGeom>
          <a:noFill/>
          <a:ln>
            <a:noFill/>
          </a:ln>
        </p:spPr>
      </p:pic>
      <p:pic>
        <p:nvPicPr>
          <p:cNvPr id="298" name="Google Shape;298;p7"/>
          <p:cNvPicPr preferRelativeResize="0"/>
          <p:nvPr/>
        </p:nvPicPr>
        <p:blipFill rotWithShape="1">
          <a:blip r:embed="rId8">
            <a:alphaModFix/>
          </a:blip>
          <a:srcRect b="0" l="0" r="0" t="0"/>
          <a:stretch/>
        </p:blipFill>
        <p:spPr>
          <a:xfrm>
            <a:off x="9817707" y="1143056"/>
            <a:ext cx="657860" cy="630174"/>
          </a:xfrm>
          <a:prstGeom prst="rect">
            <a:avLst/>
          </a:prstGeom>
          <a:noFill/>
          <a:ln>
            <a:noFill/>
          </a:ln>
        </p:spPr>
      </p:pic>
      <p:pic>
        <p:nvPicPr>
          <p:cNvPr id="299" name="Google Shape;299;p7"/>
          <p:cNvPicPr preferRelativeResize="0"/>
          <p:nvPr/>
        </p:nvPicPr>
        <p:blipFill rotWithShape="1">
          <a:blip r:embed="rId38">
            <a:alphaModFix/>
          </a:blip>
          <a:srcRect b="0" l="0" r="0" t="0"/>
          <a:stretch/>
        </p:blipFill>
        <p:spPr>
          <a:xfrm>
            <a:off x="9871048" y="1216843"/>
            <a:ext cx="551179" cy="482600"/>
          </a:xfrm>
          <a:prstGeom prst="rect">
            <a:avLst/>
          </a:prstGeom>
          <a:noFill/>
          <a:ln>
            <a:noFill/>
          </a:ln>
        </p:spPr>
      </p:pic>
      <p:sp>
        <p:nvSpPr>
          <p:cNvPr id="300" name="Google Shape;300;p7"/>
          <p:cNvSpPr txBox="1"/>
          <p:nvPr/>
        </p:nvSpPr>
        <p:spPr>
          <a:xfrm>
            <a:off x="11470258" y="6478984"/>
            <a:ext cx="192405" cy="234038"/>
          </a:xfrm>
          <a:prstGeom prst="rect">
            <a:avLst/>
          </a:prstGeom>
          <a:noFill/>
          <a:ln>
            <a:noFill/>
          </a:ln>
        </p:spPr>
        <p:txBody>
          <a:bodyPr anchorCtr="0" anchor="t" bIns="0" lIns="0" spcFirstLastPara="1" rIns="0" wrap="square" tIns="0">
            <a:spAutoFit/>
          </a:bodyPr>
          <a:lstStyle/>
          <a:p>
            <a:pPr indent="0" lvl="0" marL="38100" marR="0" rtl="0" algn="l">
              <a:lnSpc>
                <a:spcPct val="100555"/>
              </a:lnSpc>
              <a:spcBef>
                <a:spcPts val="0"/>
              </a:spcBef>
              <a:spcAft>
                <a:spcPts val="0"/>
              </a:spcAft>
              <a:buNone/>
            </a:pPr>
            <a:r>
              <a:rPr lang="en-ID" sz="18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301" name="Google Shape;301;p7"/>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302" name="Google Shape;302;p7"/>
          <p:cNvSpPr txBox="1"/>
          <p:nvPr/>
        </p:nvSpPr>
        <p:spPr>
          <a:xfrm>
            <a:off x="249185" y="2598247"/>
            <a:ext cx="2576195" cy="289823"/>
          </a:xfrm>
          <a:prstGeom prst="rect">
            <a:avLst/>
          </a:prstGeom>
          <a:noFill/>
          <a:ln>
            <a:noFill/>
          </a:ln>
        </p:spPr>
        <p:txBody>
          <a:bodyPr anchorCtr="0" anchor="t" bIns="0" lIns="0" spcFirstLastPara="1" rIns="0" wrap="square" tIns="12700">
            <a:spAutoFit/>
          </a:bodyPr>
          <a:lstStyle/>
          <a:p>
            <a:pPr indent="0" lvl="0" marL="12700" marR="0" rtl="0" algn="just">
              <a:lnSpc>
                <a:spcPct val="100000"/>
              </a:lnSpc>
              <a:spcBef>
                <a:spcPts val="0"/>
              </a:spcBef>
              <a:spcAft>
                <a:spcPts val="0"/>
              </a:spcAft>
              <a:buNone/>
            </a:pPr>
            <a:r>
              <a:rPr lang="en-ID" sz="600">
                <a:solidFill>
                  <a:srgbClr val="FFC000"/>
                </a:solidFill>
                <a:latin typeface="Libre Franklin Medium"/>
                <a:ea typeface="Libre Franklin Medium"/>
                <a:cs typeface="Libre Franklin Medium"/>
                <a:sym typeface="Libre Franklin Medium"/>
              </a:rPr>
              <a:t>PERDUPSIS, DOKTRIN POLRI, PENGENALAN PJU DAN LAGU-LAGU PERJUANGAN</a:t>
            </a:r>
            <a:r>
              <a:rPr lang="en-ID" sz="600">
                <a:solidFill>
                  <a:srgbClr val="FF0000"/>
                </a:solidFill>
                <a:latin typeface="Libre Franklin Medium"/>
                <a:ea typeface="Libre Franklin Medium"/>
                <a:cs typeface="Libre Franklin Medium"/>
                <a:sym typeface="Libre Franklin Medium"/>
              </a:rPr>
              <a:t>| </a:t>
            </a:r>
            <a:r>
              <a:rPr lang="en-ID" sz="600">
                <a:solidFill>
                  <a:srgbClr val="FFC000"/>
                </a:solidFill>
                <a:latin typeface="Libre Franklin Medium"/>
                <a:ea typeface="Libre Franklin Medium"/>
                <a:cs typeface="Libre Franklin Medium"/>
                <a:sym typeface="Libre Franklin Medium"/>
              </a:rPr>
              <a:t>PELATIHAN KONSELOR UNTUK SELURUH PERSONEL SPN POLDA JATIM</a:t>
            </a:r>
            <a:endParaRPr sz="600">
              <a:solidFill>
                <a:schemeClr val="dk1"/>
              </a:solidFill>
              <a:latin typeface="Libre Franklin Medium"/>
              <a:ea typeface="Libre Franklin Medium"/>
              <a:cs typeface="Libre Franklin Medium"/>
              <a:sym typeface="Libre Franklin Medium"/>
            </a:endParaRPr>
          </a:p>
        </p:txBody>
      </p:sp>
      <p:sp>
        <p:nvSpPr>
          <p:cNvPr id="303" name="Google Shape;303;p7"/>
          <p:cNvSpPr txBox="1"/>
          <p:nvPr/>
        </p:nvSpPr>
        <p:spPr>
          <a:xfrm>
            <a:off x="425460" y="2126767"/>
            <a:ext cx="2179955" cy="289823"/>
          </a:xfrm>
          <a:prstGeom prst="rect">
            <a:avLst/>
          </a:prstGeom>
          <a:noFill/>
          <a:ln>
            <a:noFill/>
          </a:ln>
        </p:spPr>
        <p:txBody>
          <a:bodyPr anchorCtr="0" anchor="t" bIns="0" lIns="0" spcFirstLastPara="1" rIns="0" wrap="square" tIns="12700">
            <a:spAutoFit/>
          </a:bodyPr>
          <a:lstStyle/>
          <a:p>
            <a:pPr indent="0" lvl="0" marL="4445" marR="0" rtl="0" algn="ctr">
              <a:lnSpc>
                <a:spcPct val="100000"/>
              </a:lnSpc>
              <a:spcBef>
                <a:spcPts val="0"/>
              </a:spcBef>
              <a:spcAft>
                <a:spcPts val="0"/>
              </a:spcAft>
              <a:buNone/>
            </a:pPr>
            <a:r>
              <a:rPr lang="en-ID" sz="1800">
                <a:solidFill>
                  <a:schemeClr val="lt1"/>
                </a:solidFill>
                <a:latin typeface="Libre Franklin Medium"/>
                <a:ea typeface="Libre Franklin Medium"/>
                <a:cs typeface="Libre Franklin Medium"/>
                <a:sym typeface="Libre Franklin Medium"/>
              </a:rPr>
              <a:t>2 BULAN</a:t>
            </a:r>
            <a:endParaRPr/>
          </a:p>
        </p:txBody>
      </p:sp>
      <p:sp>
        <p:nvSpPr>
          <p:cNvPr id="304" name="Google Shape;304;p7"/>
          <p:cNvSpPr txBox="1"/>
          <p:nvPr/>
        </p:nvSpPr>
        <p:spPr>
          <a:xfrm>
            <a:off x="418151" y="2353886"/>
            <a:ext cx="2179955" cy="228268"/>
          </a:xfrm>
          <a:prstGeom prst="rect">
            <a:avLst/>
          </a:prstGeom>
          <a:noFill/>
          <a:ln>
            <a:noFill/>
          </a:ln>
        </p:spPr>
        <p:txBody>
          <a:bodyPr anchorCtr="0" anchor="t" bIns="0" lIns="0" spcFirstLastPara="1" rIns="0" wrap="square" tIns="12700">
            <a:spAutoFit/>
          </a:bodyPr>
          <a:lstStyle/>
          <a:p>
            <a:pPr indent="0" lvl="0" marL="4445" marR="0" rtl="0" algn="ctr">
              <a:lnSpc>
                <a:spcPct val="100000"/>
              </a:lnSpc>
              <a:spcBef>
                <a:spcPts val="0"/>
              </a:spcBef>
              <a:spcAft>
                <a:spcPts val="0"/>
              </a:spcAft>
              <a:buNone/>
            </a:pPr>
            <a:r>
              <a:rPr lang="en-ID" sz="1400">
                <a:solidFill>
                  <a:srgbClr val="FF0000"/>
                </a:solidFill>
                <a:latin typeface="Libre Franklin Medium"/>
                <a:ea typeface="Libre Franklin Medium"/>
                <a:cs typeface="Libre Franklin Medium"/>
                <a:sym typeface="Libre Franklin Medium"/>
              </a:rPr>
              <a:t>SEPT S.D NOP 2024</a:t>
            </a:r>
            <a:endParaRPr/>
          </a:p>
        </p:txBody>
      </p:sp>
      <p:grpSp>
        <p:nvGrpSpPr>
          <p:cNvPr id="305" name="Google Shape;305;p7"/>
          <p:cNvGrpSpPr/>
          <p:nvPr/>
        </p:nvGrpSpPr>
        <p:grpSpPr>
          <a:xfrm>
            <a:off x="249185" y="183059"/>
            <a:ext cx="2419204" cy="871871"/>
            <a:chOff x="4723151" y="283210"/>
            <a:chExt cx="4374493" cy="1614170"/>
          </a:xfrm>
        </p:grpSpPr>
        <p:pic>
          <p:nvPicPr>
            <p:cNvPr id="306" name="Google Shape;306;p7"/>
            <p:cNvPicPr preferRelativeResize="0"/>
            <p:nvPr/>
          </p:nvPicPr>
          <p:blipFill rotWithShape="1">
            <a:blip r:embed="rId39">
              <a:alphaModFix/>
            </a:blip>
            <a:srcRect b="0" l="0" r="0" t="0"/>
            <a:stretch/>
          </p:blipFill>
          <p:spPr>
            <a:xfrm>
              <a:off x="6476999" y="533401"/>
              <a:ext cx="2620645" cy="1179024"/>
            </a:xfrm>
            <a:prstGeom prst="rect">
              <a:avLst/>
            </a:prstGeom>
            <a:noFill/>
            <a:ln>
              <a:noFill/>
            </a:ln>
          </p:spPr>
        </p:pic>
        <p:pic>
          <p:nvPicPr>
            <p:cNvPr id="307" name="Google Shape;307;p7"/>
            <p:cNvPicPr preferRelativeResize="0"/>
            <p:nvPr/>
          </p:nvPicPr>
          <p:blipFill rotWithShape="1">
            <a:blip r:embed="rId40">
              <a:alphaModFix/>
            </a:blip>
            <a:srcRect b="0" l="0" r="0" t="0"/>
            <a:stretch/>
          </p:blipFill>
          <p:spPr>
            <a:xfrm>
              <a:off x="4723151" y="283210"/>
              <a:ext cx="1614170" cy="1614170"/>
            </a:xfrm>
            <a:prstGeom prst="rect">
              <a:avLst/>
            </a:prstGeom>
            <a:noFill/>
            <a:ln>
              <a:noFill/>
            </a:ln>
          </p:spPr>
        </p:pic>
      </p:grpSp>
      <p:sp>
        <p:nvSpPr>
          <p:cNvPr id="308" name="Google Shape;308;p7"/>
          <p:cNvSpPr txBox="1"/>
          <p:nvPr/>
        </p:nvSpPr>
        <p:spPr>
          <a:xfrm>
            <a:off x="4857173" y="1900825"/>
            <a:ext cx="2179955" cy="289823"/>
          </a:xfrm>
          <a:prstGeom prst="rect">
            <a:avLst/>
          </a:prstGeom>
          <a:noFill/>
          <a:ln>
            <a:noFill/>
          </a:ln>
        </p:spPr>
        <p:txBody>
          <a:bodyPr anchorCtr="0" anchor="t" bIns="0" lIns="0" spcFirstLastPara="1" rIns="0" wrap="square" tIns="12700">
            <a:spAutoFit/>
          </a:bodyPr>
          <a:lstStyle/>
          <a:p>
            <a:pPr indent="0" lvl="0" marL="4445" marR="0" rtl="0" algn="ctr">
              <a:lnSpc>
                <a:spcPct val="100000"/>
              </a:lnSpc>
              <a:spcBef>
                <a:spcPts val="0"/>
              </a:spcBef>
              <a:spcAft>
                <a:spcPts val="0"/>
              </a:spcAft>
              <a:buNone/>
            </a:pPr>
            <a:r>
              <a:rPr lang="en-ID" sz="1800">
                <a:solidFill>
                  <a:srgbClr val="FFC000"/>
                </a:solidFill>
                <a:latin typeface="Libre Franklin Medium"/>
                <a:ea typeface="Libre Franklin Medium"/>
                <a:cs typeface="Libre Franklin Medium"/>
                <a:sym typeface="Libre Franklin Medium"/>
              </a:rPr>
              <a:t>JANGKA SEDANG</a:t>
            </a:r>
            <a:endParaRPr/>
          </a:p>
        </p:txBody>
      </p:sp>
      <p:sp>
        <p:nvSpPr>
          <p:cNvPr id="309" name="Google Shape;309;p7"/>
          <p:cNvSpPr txBox="1"/>
          <p:nvPr/>
        </p:nvSpPr>
        <p:spPr>
          <a:xfrm>
            <a:off x="4811213" y="2120598"/>
            <a:ext cx="2179955" cy="289823"/>
          </a:xfrm>
          <a:prstGeom prst="rect">
            <a:avLst/>
          </a:prstGeom>
          <a:noFill/>
          <a:ln>
            <a:noFill/>
          </a:ln>
        </p:spPr>
        <p:txBody>
          <a:bodyPr anchorCtr="0" anchor="t" bIns="0" lIns="0" spcFirstLastPara="1" rIns="0" wrap="square" tIns="12700">
            <a:spAutoFit/>
          </a:bodyPr>
          <a:lstStyle/>
          <a:p>
            <a:pPr indent="0" lvl="0" marL="4445" marR="0" rtl="0" algn="ctr">
              <a:lnSpc>
                <a:spcPct val="100000"/>
              </a:lnSpc>
              <a:spcBef>
                <a:spcPts val="0"/>
              </a:spcBef>
              <a:spcAft>
                <a:spcPts val="0"/>
              </a:spcAft>
              <a:buNone/>
            </a:pPr>
            <a:r>
              <a:rPr lang="en-ID" sz="1800">
                <a:solidFill>
                  <a:schemeClr val="lt1"/>
                </a:solidFill>
                <a:latin typeface="Libre Franklin Medium"/>
                <a:ea typeface="Libre Franklin Medium"/>
                <a:cs typeface="Libre Franklin Medium"/>
                <a:sym typeface="Libre Franklin Medium"/>
              </a:rPr>
              <a:t>6 BULAN</a:t>
            </a:r>
            <a:endParaRPr/>
          </a:p>
        </p:txBody>
      </p:sp>
      <p:sp>
        <p:nvSpPr>
          <p:cNvPr id="310" name="Google Shape;310;p7"/>
          <p:cNvSpPr txBox="1"/>
          <p:nvPr/>
        </p:nvSpPr>
        <p:spPr>
          <a:xfrm>
            <a:off x="4836044" y="2349517"/>
            <a:ext cx="2179955" cy="228268"/>
          </a:xfrm>
          <a:prstGeom prst="rect">
            <a:avLst/>
          </a:prstGeom>
          <a:noFill/>
          <a:ln>
            <a:noFill/>
          </a:ln>
        </p:spPr>
        <p:txBody>
          <a:bodyPr anchorCtr="0" anchor="t" bIns="0" lIns="0" spcFirstLastPara="1" rIns="0" wrap="square" tIns="12700">
            <a:spAutoFit/>
          </a:bodyPr>
          <a:lstStyle/>
          <a:p>
            <a:pPr indent="0" lvl="0" marL="4445" marR="0" rtl="0" algn="ctr">
              <a:lnSpc>
                <a:spcPct val="100000"/>
              </a:lnSpc>
              <a:spcBef>
                <a:spcPts val="0"/>
              </a:spcBef>
              <a:spcAft>
                <a:spcPts val="0"/>
              </a:spcAft>
              <a:buNone/>
            </a:pPr>
            <a:r>
              <a:rPr lang="en-ID" sz="1400">
                <a:solidFill>
                  <a:srgbClr val="FF0000"/>
                </a:solidFill>
                <a:latin typeface="Libre Franklin Medium"/>
                <a:ea typeface="Libre Franklin Medium"/>
                <a:cs typeface="Libre Franklin Medium"/>
                <a:sym typeface="Libre Franklin Medium"/>
              </a:rPr>
              <a:t>DES 2024 S.D MEI 2025</a:t>
            </a:r>
            <a:endParaRPr/>
          </a:p>
        </p:txBody>
      </p:sp>
      <p:sp>
        <p:nvSpPr>
          <p:cNvPr id="311" name="Google Shape;311;p7"/>
          <p:cNvSpPr txBox="1"/>
          <p:nvPr/>
        </p:nvSpPr>
        <p:spPr>
          <a:xfrm>
            <a:off x="4637925" y="2598217"/>
            <a:ext cx="2576195" cy="197490"/>
          </a:xfrm>
          <a:prstGeom prst="rect">
            <a:avLst/>
          </a:prstGeom>
          <a:noFill/>
          <a:ln>
            <a:noFill/>
          </a:ln>
        </p:spPr>
        <p:txBody>
          <a:bodyPr anchorCtr="0" anchor="t" bIns="0" lIns="0" spcFirstLastPara="1" rIns="0" wrap="square" tIns="12700">
            <a:spAutoFit/>
          </a:bodyPr>
          <a:lstStyle/>
          <a:p>
            <a:pPr indent="0" lvl="0" marL="12700" marR="0" rtl="0" algn="just">
              <a:lnSpc>
                <a:spcPct val="100000"/>
              </a:lnSpc>
              <a:spcBef>
                <a:spcPts val="0"/>
              </a:spcBef>
              <a:spcAft>
                <a:spcPts val="0"/>
              </a:spcAft>
              <a:buNone/>
            </a:pPr>
            <a:r>
              <a:rPr lang="en-ID" sz="600">
                <a:solidFill>
                  <a:srgbClr val="FFC000"/>
                </a:solidFill>
                <a:latin typeface="Libre Franklin Medium"/>
                <a:ea typeface="Libre Franklin Medium"/>
                <a:cs typeface="Libre Franklin Medium"/>
                <a:sym typeface="Libre Franklin Medium"/>
              </a:rPr>
              <a:t>PENGENALAN BERORGANISASI </a:t>
            </a:r>
            <a:r>
              <a:rPr lang="en-ID" sz="600">
                <a:solidFill>
                  <a:srgbClr val="FF0000"/>
                </a:solidFill>
                <a:latin typeface="Libre Franklin Medium"/>
                <a:ea typeface="Libre Franklin Medium"/>
                <a:cs typeface="Libre Franklin Medium"/>
                <a:sym typeface="Libre Franklin Medium"/>
              </a:rPr>
              <a:t>| </a:t>
            </a:r>
            <a:r>
              <a:rPr lang="en-ID" sz="600">
                <a:solidFill>
                  <a:srgbClr val="F8C300"/>
                </a:solidFill>
                <a:latin typeface="Libre Franklin Medium"/>
                <a:ea typeface="Libre Franklin Medium"/>
                <a:cs typeface="Libre Franklin Medium"/>
                <a:sym typeface="Libre Franklin Medium"/>
              </a:rPr>
              <a:t>APLIKASIKAN ILMU DARI LEMDIK KE MASYARAKAT </a:t>
            </a:r>
            <a:r>
              <a:rPr lang="en-ID" sz="600">
                <a:solidFill>
                  <a:srgbClr val="FF0000"/>
                </a:solidFill>
                <a:latin typeface="Libre Franklin Medium"/>
                <a:ea typeface="Libre Franklin Medium"/>
                <a:cs typeface="Libre Franklin Medium"/>
                <a:sym typeface="Libre Franklin Medium"/>
              </a:rPr>
              <a:t>| </a:t>
            </a:r>
            <a:r>
              <a:rPr lang="en-ID" sz="600">
                <a:solidFill>
                  <a:srgbClr val="F8C300"/>
                </a:solidFill>
                <a:latin typeface="Libre Franklin Medium"/>
                <a:ea typeface="Libre Franklin Medium"/>
                <a:cs typeface="Libre Franklin Medium"/>
                <a:sym typeface="Libre Franklin Medium"/>
              </a:rPr>
              <a:t>SESUAI JUKRAH PIMPINAN DAN HARAPAN MASYARAKAT</a:t>
            </a:r>
            <a:endParaRPr/>
          </a:p>
        </p:txBody>
      </p:sp>
      <p:sp>
        <p:nvSpPr>
          <p:cNvPr id="312" name="Google Shape;312;p7"/>
          <p:cNvSpPr txBox="1"/>
          <p:nvPr/>
        </p:nvSpPr>
        <p:spPr>
          <a:xfrm>
            <a:off x="8962401" y="2123240"/>
            <a:ext cx="2179955" cy="289823"/>
          </a:xfrm>
          <a:prstGeom prst="rect">
            <a:avLst/>
          </a:prstGeom>
          <a:noFill/>
          <a:ln>
            <a:noFill/>
          </a:ln>
        </p:spPr>
        <p:txBody>
          <a:bodyPr anchorCtr="0" anchor="t" bIns="0" lIns="0" spcFirstLastPara="1" rIns="0" wrap="square" tIns="12700">
            <a:spAutoFit/>
          </a:bodyPr>
          <a:lstStyle/>
          <a:p>
            <a:pPr indent="0" lvl="0" marL="4445" marR="0" rtl="0" algn="ctr">
              <a:lnSpc>
                <a:spcPct val="100000"/>
              </a:lnSpc>
              <a:spcBef>
                <a:spcPts val="0"/>
              </a:spcBef>
              <a:spcAft>
                <a:spcPts val="0"/>
              </a:spcAft>
              <a:buNone/>
            </a:pPr>
            <a:r>
              <a:rPr lang="en-ID" sz="1800">
                <a:solidFill>
                  <a:schemeClr val="lt1"/>
                </a:solidFill>
                <a:latin typeface="Libre Franklin Medium"/>
                <a:ea typeface="Libre Franklin Medium"/>
                <a:cs typeface="Libre Franklin Medium"/>
                <a:sym typeface="Libre Franklin Medium"/>
              </a:rPr>
              <a:t>12 BULAN</a:t>
            </a:r>
            <a:endParaRPr/>
          </a:p>
        </p:txBody>
      </p:sp>
      <p:sp>
        <p:nvSpPr>
          <p:cNvPr id="313" name="Google Shape;313;p7"/>
          <p:cNvSpPr txBox="1"/>
          <p:nvPr/>
        </p:nvSpPr>
        <p:spPr>
          <a:xfrm>
            <a:off x="8931425" y="2347733"/>
            <a:ext cx="2179955" cy="228268"/>
          </a:xfrm>
          <a:prstGeom prst="rect">
            <a:avLst/>
          </a:prstGeom>
          <a:noFill/>
          <a:ln>
            <a:noFill/>
          </a:ln>
        </p:spPr>
        <p:txBody>
          <a:bodyPr anchorCtr="0" anchor="t" bIns="0" lIns="0" spcFirstLastPara="1" rIns="0" wrap="square" tIns="12700">
            <a:spAutoFit/>
          </a:bodyPr>
          <a:lstStyle/>
          <a:p>
            <a:pPr indent="0" lvl="0" marL="4445" marR="0" rtl="0" algn="ctr">
              <a:lnSpc>
                <a:spcPct val="100000"/>
              </a:lnSpc>
              <a:spcBef>
                <a:spcPts val="0"/>
              </a:spcBef>
              <a:spcAft>
                <a:spcPts val="0"/>
              </a:spcAft>
              <a:buNone/>
            </a:pPr>
            <a:r>
              <a:rPr lang="en-ID" sz="1400">
                <a:solidFill>
                  <a:srgbClr val="FF0000"/>
                </a:solidFill>
                <a:latin typeface="Libre Franklin Medium"/>
                <a:ea typeface="Libre Franklin Medium"/>
                <a:cs typeface="Libre Franklin Medium"/>
                <a:sym typeface="Libre Franklin Medium"/>
              </a:rPr>
              <a:t>JUNI 2025 S.D MEI 2026</a:t>
            </a:r>
            <a:endParaRPr/>
          </a:p>
        </p:txBody>
      </p:sp>
      <p:sp>
        <p:nvSpPr>
          <p:cNvPr id="314" name="Google Shape;314;p7"/>
          <p:cNvSpPr txBox="1"/>
          <p:nvPr/>
        </p:nvSpPr>
        <p:spPr>
          <a:xfrm>
            <a:off x="8733496" y="2600156"/>
            <a:ext cx="2576195" cy="197490"/>
          </a:xfrm>
          <a:prstGeom prst="rect">
            <a:avLst/>
          </a:prstGeom>
          <a:noFill/>
          <a:ln>
            <a:noFill/>
          </a:ln>
        </p:spPr>
        <p:txBody>
          <a:bodyPr anchorCtr="0" anchor="t" bIns="0" lIns="0" spcFirstLastPara="1" rIns="0" wrap="square" tIns="12700">
            <a:spAutoFit/>
          </a:bodyPr>
          <a:lstStyle/>
          <a:p>
            <a:pPr indent="0" lvl="0" marL="12700" marR="0" rtl="0" algn="just">
              <a:lnSpc>
                <a:spcPct val="100000"/>
              </a:lnSpc>
              <a:spcBef>
                <a:spcPts val="0"/>
              </a:spcBef>
              <a:spcAft>
                <a:spcPts val="0"/>
              </a:spcAft>
              <a:buNone/>
            </a:pPr>
            <a:r>
              <a:rPr lang="en-ID" sz="600">
                <a:solidFill>
                  <a:srgbClr val="FFC000"/>
                </a:solidFill>
                <a:latin typeface="Libre Franklin Medium"/>
                <a:ea typeface="Libre Franklin Medium"/>
                <a:cs typeface="Libre Franklin Medium"/>
                <a:sym typeface="Libre Franklin Medium"/>
              </a:rPr>
              <a:t>BINTARA REMAJA YG MAMPU MELAKSANAKAN TUGAS DAN TANGGUNG JAWAB DENGAN BAIK </a:t>
            </a:r>
            <a:r>
              <a:rPr lang="en-ID" sz="600">
                <a:solidFill>
                  <a:srgbClr val="FF0000"/>
                </a:solidFill>
                <a:latin typeface="Libre Franklin Medium"/>
                <a:ea typeface="Libre Franklin Medium"/>
                <a:cs typeface="Libre Franklin Medium"/>
                <a:sym typeface="Libre Franklin Medium"/>
              </a:rPr>
              <a:t>| </a:t>
            </a:r>
            <a:r>
              <a:rPr lang="en-ID" sz="600">
                <a:solidFill>
                  <a:srgbClr val="F8C300"/>
                </a:solidFill>
                <a:latin typeface="Libre Franklin Medium"/>
                <a:ea typeface="Libre Franklin Medium"/>
                <a:cs typeface="Libre Franklin Medium"/>
                <a:sym typeface="Libre Franklin Medium"/>
              </a:rPr>
              <a:t>SESUAI HARAPAN PIMPINAN DAN MASYARAKAT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8" name="Shape 318"/>
        <p:cNvGrpSpPr/>
        <p:nvPr/>
      </p:nvGrpSpPr>
      <p:grpSpPr>
        <a:xfrm>
          <a:off x="0" y="0"/>
          <a:ext cx="0" cy="0"/>
          <a:chOff x="0" y="0"/>
          <a:chExt cx="0" cy="0"/>
        </a:xfrm>
      </p:grpSpPr>
      <p:pic>
        <p:nvPicPr>
          <p:cNvPr id="319" name="Google Shape;319;p8"/>
          <p:cNvPicPr preferRelativeResize="0"/>
          <p:nvPr/>
        </p:nvPicPr>
        <p:blipFill rotWithShape="1">
          <a:blip r:embed="rId3">
            <a:alphaModFix/>
          </a:blip>
          <a:srcRect b="9406" l="9829" r="11580" t="10743"/>
          <a:stretch/>
        </p:blipFill>
        <p:spPr>
          <a:xfrm>
            <a:off x="5138315" y="379423"/>
            <a:ext cx="6920230" cy="6630977"/>
          </a:xfrm>
          <a:prstGeom prst="rect">
            <a:avLst/>
          </a:prstGeom>
          <a:noFill/>
          <a:ln>
            <a:noFill/>
          </a:ln>
        </p:spPr>
      </p:pic>
      <p:pic>
        <p:nvPicPr>
          <p:cNvPr id="320" name="Google Shape;320;p8"/>
          <p:cNvPicPr preferRelativeResize="0"/>
          <p:nvPr/>
        </p:nvPicPr>
        <p:blipFill rotWithShape="1">
          <a:blip r:embed="rId4">
            <a:alphaModFix amt="85000"/>
          </a:blip>
          <a:srcRect b="0" l="0" r="0" t="0"/>
          <a:stretch/>
        </p:blipFill>
        <p:spPr>
          <a:xfrm>
            <a:off x="-1270" y="0"/>
            <a:ext cx="12191999" cy="6858000"/>
          </a:xfrm>
          <a:prstGeom prst="rect">
            <a:avLst/>
          </a:prstGeom>
          <a:noFill/>
          <a:ln>
            <a:noFill/>
          </a:ln>
        </p:spPr>
      </p:pic>
      <p:sp>
        <p:nvSpPr>
          <p:cNvPr id="321" name="Google Shape;321;p8"/>
          <p:cNvSpPr/>
          <p:nvPr/>
        </p:nvSpPr>
        <p:spPr>
          <a:xfrm>
            <a:off x="457200" y="1418296"/>
            <a:ext cx="11205463" cy="5066676"/>
          </a:xfrm>
          <a:custGeom>
            <a:rect b="b" l="l" r="r" t="t"/>
            <a:pathLst>
              <a:path extrusionOk="0" h="4371340" w="11643360">
                <a:moveTo>
                  <a:pt x="0" y="4371340"/>
                </a:moveTo>
                <a:lnTo>
                  <a:pt x="11643360" y="4371340"/>
                </a:lnTo>
                <a:lnTo>
                  <a:pt x="11643360" y="0"/>
                </a:lnTo>
                <a:lnTo>
                  <a:pt x="0" y="0"/>
                </a:lnTo>
                <a:lnTo>
                  <a:pt x="0" y="4371340"/>
                </a:lnTo>
                <a:close/>
              </a:path>
            </a:pathLst>
          </a:custGeom>
          <a:noFill/>
          <a:ln cap="flat" cmpd="sng" w="127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8"/>
          <p:cNvSpPr txBox="1"/>
          <p:nvPr>
            <p:ph type="title"/>
          </p:nvPr>
        </p:nvSpPr>
        <p:spPr>
          <a:xfrm>
            <a:off x="2491802" y="126365"/>
            <a:ext cx="6920230" cy="63563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ID" sz="4000">
                <a:solidFill>
                  <a:srgbClr val="FFC000"/>
                </a:solidFill>
              </a:rPr>
              <a:t>TEROBOSAN INOVATIF</a:t>
            </a:r>
            <a:endParaRPr sz="4000"/>
          </a:p>
        </p:txBody>
      </p:sp>
      <p:sp>
        <p:nvSpPr>
          <p:cNvPr id="323" name="Google Shape;323;p8"/>
          <p:cNvSpPr txBox="1"/>
          <p:nvPr/>
        </p:nvSpPr>
        <p:spPr>
          <a:xfrm>
            <a:off x="2496456" y="679838"/>
            <a:ext cx="8804003" cy="278281"/>
          </a:xfrm>
          <a:prstGeom prst="rect">
            <a:avLst/>
          </a:prstGeom>
          <a:noFill/>
          <a:ln>
            <a:noFill/>
          </a:ln>
        </p:spPr>
        <p:txBody>
          <a:bodyPr anchorCtr="0" anchor="t" bIns="0" lIns="0" spcFirstLastPara="1" rIns="0" wrap="square" tIns="16500">
            <a:spAutoFit/>
          </a:bodyPr>
          <a:lstStyle/>
          <a:p>
            <a:pPr indent="0" lvl="0" marL="12700" marR="0" rtl="0" algn="l">
              <a:lnSpc>
                <a:spcPct val="100000"/>
              </a:lnSpc>
              <a:spcBef>
                <a:spcPts val="0"/>
              </a:spcBef>
              <a:spcAft>
                <a:spcPts val="0"/>
              </a:spcAft>
              <a:buNone/>
            </a:pPr>
            <a:r>
              <a:rPr b="1" i="1" lang="en-ID" sz="1700">
                <a:solidFill>
                  <a:srgbClr val="FFFFFF"/>
                </a:solidFill>
                <a:latin typeface="Arial Narrow"/>
                <a:ea typeface="Arial Narrow"/>
                <a:cs typeface="Arial Narrow"/>
                <a:sym typeface="Arial Narrow"/>
              </a:rPr>
              <a:t>Sebagai Optimalisasi Peningkatan Kualitas Pelayanan terhadap Siswa Diktukba Polri di SPN Polda Jatim</a:t>
            </a:r>
            <a:endParaRPr sz="1700">
              <a:solidFill>
                <a:schemeClr val="dk1"/>
              </a:solidFill>
              <a:latin typeface="Arial Narrow"/>
              <a:ea typeface="Arial Narrow"/>
              <a:cs typeface="Arial Narrow"/>
              <a:sym typeface="Arial Narrow"/>
            </a:endParaRPr>
          </a:p>
        </p:txBody>
      </p:sp>
      <p:grpSp>
        <p:nvGrpSpPr>
          <p:cNvPr id="324" name="Google Shape;324;p8"/>
          <p:cNvGrpSpPr/>
          <p:nvPr/>
        </p:nvGrpSpPr>
        <p:grpSpPr>
          <a:xfrm>
            <a:off x="0" y="0"/>
            <a:ext cx="12192099" cy="6858000"/>
            <a:chOff x="0" y="0"/>
            <a:chExt cx="12192099" cy="6858000"/>
          </a:xfrm>
        </p:grpSpPr>
        <p:sp>
          <p:nvSpPr>
            <p:cNvPr id="325" name="Google Shape;325;p8"/>
            <p:cNvSpPr/>
            <p:nvPr/>
          </p:nvSpPr>
          <p:spPr>
            <a:xfrm>
              <a:off x="0" y="6769100"/>
              <a:ext cx="3840479" cy="88900"/>
            </a:xfrm>
            <a:custGeom>
              <a:rect b="b" l="l" r="r" t="t"/>
              <a:pathLst>
                <a:path extrusionOk="0" h="88900" w="3840479">
                  <a:moveTo>
                    <a:pt x="3840479" y="0"/>
                  </a:moveTo>
                  <a:lnTo>
                    <a:pt x="0" y="0"/>
                  </a:lnTo>
                  <a:lnTo>
                    <a:pt x="0" y="88898"/>
                  </a:lnTo>
                  <a:lnTo>
                    <a:pt x="3738852" y="88898"/>
                  </a:lnTo>
                  <a:lnTo>
                    <a:pt x="3840479"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8"/>
            <p:cNvSpPr/>
            <p:nvPr/>
          </p:nvSpPr>
          <p:spPr>
            <a:xfrm>
              <a:off x="3866624" y="6583680"/>
              <a:ext cx="4485005" cy="274320"/>
            </a:xfrm>
            <a:custGeom>
              <a:rect b="b" l="l" r="r" t="t"/>
              <a:pathLst>
                <a:path extrusionOk="0" h="274320" w="4485005">
                  <a:moveTo>
                    <a:pt x="4484895" y="0"/>
                  </a:moveTo>
                  <a:lnTo>
                    <a:pt x="313707" y="0"/>
                  </a:lnTo>
                  <a:lnTo>
                    <a:pt x="0" y="274318"/>
                  </a:lnTo>
                  <a:lnTo>
                    <a:pt x="4171188" y="274318"/>
                  </a:lnTo>
                  <a:lnTo>
                    <a:pt x="4484895"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8"/>
            <p:cNvSpPr/>
            <p:nvPr/>
          </p:nvSpPr>
          <p:spPr>
            <a:xfrm>
              <a:off x="8187154" y="6769100"/>
              <a:ext cx="4004945" cy="88900"/>
            </a:xfrm>
            <a:custGeom>
              <a:rect b="b" l="l" r="r" t="t"/>
              <a:pathLst>
                <a:path extrusionOk="0" h="88900" w="4004945">
                  <a:moveTo>
                    <a:pt x="4004845" y="0"/>
                  </a:moveTo>
                  <a:lnTo>
                    <a:pt x="101627" y="0"/>
                  </a:lnTo>
                  <a:lnTo>
                    <a:pt x="0" y="88898"/>
                  </a:lnTo>
                  <a:lnTo>
                    <a:pt x="4004845" y="88898"/>
                  </a:lnTo>
                  <a:lnTo>
                    <a:pt x="4004845"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8"/>
            <p:cNvSpPr/>
            <p:nvPr/>
          </p:nvSpPr>
          <p:spPr>
            <a:xfrm>
              <a:off x="2362200" y="189864"/>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29" name="Google Shape;329;p8"/>
            <p:cNvPicPr preferRelativeResize="0"/>
            <p:nvPr/>
          </p:nvPicPr>
          <p:blipFill rotWithShape="1">
            <a:blip r:embed="rId5">
              <a:alphaModFix/>
            </a:blip>
            <a:srcRect b="0" l="0" r="0" t="0"/>
            <a:stretch/>
          </p:blipFill>
          <p:spPr>
            <a:xfrm>
              <a:off x="11300459" y="6316979"/>
              <a:ext cx="528320" cy="541016"/>
            </a:xfrm>
            <a:prstGeom prst="rect">
              <a:avLst/>
            </a:prstGeom>
            <a:noFill/>
            <a:ln>
              <a:noFill/>
            </a:ln>
          </p:spPr>
        </p:pic>
        <p:pic>
          <p:nvPicPr>
            <p:cNvPr id="330" name="Google Shape;330;p8"/>
            <p:cNvPicPr preferRelativeResize="0"/>
            <p:nvPr/>
          </p:nvPicPr>
          <p:blipFill rotWithShape="1">
            <a:blip r:embed="rId6">
              <a:alphaModFix/>
            </a:blip>
            <a:srcRect b="0" l="0" r="0" t="0"/>
            <a:stretch/>
          </p:blipFill>
          <p:spPr>
            <a:xfrm>
              <a:off x="10413856" y="0"/>
              <a:ext cx="1778143" cy="1454834"/>
            </a:xfrm>
            <a:prstGeom prst="rect">
              <a:avLst/>
            </a:prstGeom>
            <a:noFill/>
            <a:ln>
              <a:noFill/>
            </a:ln>
          </p:spPr>
        </p:pic>
        <p:pic>
          <p:nvPicPr>
            <p:cNvPr id="331" name="Google Shape;331;p8"/>
            <p:cNvPicPr preferRelativeResize="0"/>
            <p:nvPr/>
          </p:nvPicPr>
          <p:blipFill rotWithShape="1">
            <a:blip r:embed="rId7">
              <a:alphaModFix/>
            </a:blip>
            <a:srcRect b="0" l="0" r="0" t="0"/>
            <a:stretch/>
          </p:blipFill>
          <p:spPr>
            <a:xfrm>
              <a:off x="10574019" y="190500"/>
              <a:ext cx="1419859" cy="449579"/>
            </a:xfrm>
            <a:prstGeom prst="rect">
              <a:avLst/>
            </a:prstGeom>
            <a:noFill/>
            <a:ln>
              <a:noFill/>
            </a:ln>
          </p:spPr>
        </p:pic>
      </p:grpSp>
      <p:sp>
        <p:nvSpPr>
          <p:cNvPr id="332" name="Google Shape;332;p8"/>
          <p:cNvSpPr txBox="1"/>
          <p:nvPr/>
        </p:nvSpPr>
        <p:spPr>
          <a:xfrm>
            <a:off x="11454903" y="6511850"/>
            <a:ext cx="192405" cy="254635"/>
          </a:xfrm>
          <a:prstGeom prst="rect">
            <a:avLst/>
          </a:prstGeom>
          <a:noFill/>
          <a:ln>
            <a:noFill/>
          </a:ln>
        </p:spPr>
        <p:txBody>
          <a:bodyPr anchorCtr="0" anchor="t" bIns="0" lIns="0" spcFirstLastPara="1" rIns="0" wrap="square" tIns="0">
            <a:spAutoFit/>
          </a:bodyPr>
          <a:lstStyle/>
          <a:p>
            <a:pPr indent="0" lvl="0" marL="38100" marR="0" rtl="0" algn="l">
              <a:lnSpc>
                <a:spcPct val="100555"/>
              </a:lnSpc>
              <a:spcBef>
                <a:spcPts val="0"/>
              </a:spcBef>
              <a:spcAft>
                <a:spcPts val="0"/>
              </a:spcAft>
              <a:buNone/>
            </a:pPr>
            <a:r>
              <a:rPr lang="en-ID" sz="18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333" name="Google Shape;333;p8"/>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grpSp>
        <p:nvGrpSpPr>
          <p:cNvPr id="334" name="Google Shape;334;p8"/>
          <p:cNvGrpSpPr/>
          <p:nvPr/>
        </p:nvGrpSpPr>
        <p:grpSpPr>
          <a:xfrm>
            <a:off x="278129" y="252262"/>
            <a:ext cx="1932892" cy="820412"/>
            <a:chOff x="4723151" y="283210"/>
            <a:chExt cx="4374493" cy="1614170"/>
          </a:xfrm>
        </p:grpSpPr>
        <p:pic>
          <p:nvPicPr>
            <p:cNvPr id="335" name="Google Shape;335;p8"/>
            <p:cNvPicPr preferRelativeResize="0"/>
            <p:nvPr/>
          </p:nvPicPr>
          <p:blipFill rotWithShape="1">
            <a:blip r:embed="rId8">
              <a:alphaModFix/>
            </a:blip>
            <a:srcRect b="0" l="0" r="0" t="0"/>
            <a:stretch/>
          </p:blipFill>
          <p:spPr>
            <a:xfrm>
              <a:off x="6477000" y="533400"/>
              <a:ext cx="2620644" cy="1179023"/>
            </a:xfrm>
            <a:prstGeom prst="rect">
              <a:avLst/>
            </a:prstGeom>
            <a:noFill/>
            <a:ln>
              <a:noFill/>
            </a:ln>
          </p:spPr>
        </p:pic>
        <p:pic>
          <p:nvPicPr>
            <p:cNvPr id="336" name="Google Shape;336;p8"/>
            <p:cNvPicPr preferRelativeResize="0"/>
            <p:nvPr/>
          </p:nvPicPr>
          <p:blipFill rotWithShape="1">
            <a:blip r:embed="rId9">
              <a:alphaModFix/>
            </a:blip>
            <a:srcRect b="0" l="0" r="0" t="0"/>
            <a:stretch/>
          </p:blipFill>
          <p:spPr>
            <a:xfrm>
              <a:off x="4723151" y="283210"/>
              <a:ext cx="1614170" cy="1614170"/>
            </a:xfrm>
            <a:prstGeom prst="rect">
              <a:avLst/>
            </a:prstGeom>
            <a:noFill/>
            <a:ln>
              <a:noFill/>
            </a:ln>
          </p:spPr>
        </p:pic>
      </p:grpSp>
      <p:sp>
        <p:nvSpPr>
          <p:cNvPr id="337" name="Google Shape;337;p8"/>
          <p:cNvSpPr txBox="1"/>
          <p:nvPr/>
        </p:nvSpPr>
        <p:spPr>
          <a:xfrm>
            <a:off x="991358" y="1051298"/>
            <a:ext cx="4635499" cy="528350"/>
          </a:xfrm>
          <a:prstGeom prst="rect">
            <a:avLst/>
          </a:prstGeom>
          <a:solidFill>
            <a:srgbClr val="FFC000"/>
          </a:solidFill>
          <a:ln>
            <a:noFill/>
          </a:ln>
        </p:spPr>
        <p:txBody>
          <a:bodyPr anchorCtr="0" anchor="t" bIns="0" lIns="0" spcFirstLastPara="1" rIns="0" wrap="square" tIns="35550">
            <a:spAutoFit/>
          </a:bodyPr>
          <a:lstStyle/>
          <a:p>
            <a:pPr indent="0" lvl="0" marL="469265" marR="0" rtl="0" algn="ctr">
              <a:lnSpc>
                <a:spcPct val="100000"/>
              </a:lnSpc>
              <a:spcBef>
                <a:spcPts val="0"/>
              </a:spcBef>
              <a:spcAft>
                <a:spcPts val="0"/>
              </a:spcAft>
              <a:buNone/>
            </a:pPr>
            <a:r>
              <a:rPr b="1" lang="en-ID" sz="3200">
                <a:solidFill>
                  <a:schemeClr val="dk1"/>
                </a:solidFill>
                <a:latin typeface="Arial Narrow"/>
                <a:ea typeface="Arial Narrow"/>
                <a:cs typeface="Arial Narrow"/>
                <a:sym typeface="Arial Narrow"/>
              </a:rPr>
              <a:t>TEROBOSAN INOVATIF</a:t>
            </a:r>
            <a:endParaRPr sz="3200">
              <a:solidFill>
                <a:schemeClr val="dk1"/>
              </a:solidFill>
              <a:latin typeface="Arial Narrow"/>
              <a:ea typeface="Arial Narrow"/>
              <a:cs typeface="Arial Narrow"/>
              <a:sym typeface="Arial Narrow"/>
            </a:endParaRPr>
          </a:p>
        </p:txBody>
      </p:sp>
      <p:sp>
        <p:nvSpPr>
          <p:cNvPr id="338" name="Google Shape;338;p8"/>
          <p:cNvSpPr txBox="1"/>
          <p:nvPr/>
        </p:nvSpPr>
        <p:spPr>
          <a:xfrm>
            <a:off x="1138988" y="487632"/>
            <a:ext cx="3884295" cy="1259319"/>
          </a:xfrm>
          <a:prstGeom prst="rect">
            <a:avLst/>
          </a:prstGeom>
          <a:noFill/>
          <a:ln>
            <a:noFill/>
          </a:ln>
        </p:spPr>
        <p:txBody>
          <a:bodyPr anchorCtr="0" anchor="t" bIns="0" lIns="0" spcFirstLastPara="1" rIns="0" wrap="square" tIns="12700">
            <a:spAutoFit/>
          </a:bodyPr>
          <a:lstStyle/>
          <a:p>
            <a:pPr indent="0" lvl="0" marL="38100" marR="0" rtl="0" algn="l">
              <a:lnSpc>
                <a:spcPct val="100000"/>
              </a:lnSpc>
              <a:spcBef>
                <a:spcPts val="0"/>
              </a:spcBef>
              <a:spcAft>
                <a:spcPts val="0"/>
              </a:spcAft>
              <a:buNone/>
            </a:pPr>
            <a:r>
              <a:rPr b="1" baseline="-25000" lang="en-ID" sz="8100">
                <a:solidFill>
                  <a:srgbClr val="FF0000"/>
                </a:solidFill>
                <a:latin typeface="Arial Narrow"/>
                <a:ea typeface="Arial Narrow"/>
                <a:cs typeface="Arial Narrow"/>
                <a:sym typeface="Arial Narrow"/>
              </a:rPr>
              <a:t>7</a:t>
            </a:r>
            <a:endParaRPr sz="2400">
              <a:solidFill>
                <a:schemeClr val="dk1"/>
              </a:solidFill>
              <a:latin typeface="Arial Narrow"/>
              <a:ea typeface="Arial Narrow"/>
              <a:cs typeface="Arial Narrow"/>
              <a:sym typeface="Arial Narrow"/>
            </a:endParaRPr>
          </a:p>
        </p:txBody>
      </p:sp>
      <p:graphicFrame>
        <p:nvGraphicFramePr>
          <p:cNvPr id="339" name="Google Shape;339;p8"/>
          <p:cNvGraphicFramePr/>
          <p:nvPr/>
        </p:nvGraphicFramePr>
        <p:xfrm>
          <a:off x="916980" y="1617664"/>
          <a:ext cx="3000000" cy="3000000"/>
        </p:xfrm>
        <a:graphic>
          <a:graphicData uri="http://schemas.openxmlformats.org/drawingml/2006/table">
            <a:tbl>
              <a:tblPr bandRow="1" firstCol="1" firstRow="1">
                <a:noFill/>
                <a:tableStyleId>{677BB331-E754-4837-8DFD-CBD0CA056301}</a:tableStyleId>
              </a:tblPr>
              <a:tblGrid>
                <a:gridCol w="298225"/>
                <a:gridCol w="1546425"/>
                <a:gridCol w="2514600"/>
                <a:gridCol w="2057400"/>
                <a:gridCol w="1981200"/>
                <a:gridCol w="2133600"/>
              </a:tblGrid>
              <a:tr h="318075">
                <a:tc>
                  <a:txBody>
                    <a:bodyPr/>
                    <a:lstStyle/>
                    <a:p>
                      <a:pPr indent="0" lvl="0" marL="0" marR="0" rtl="0" algn="ctr">
                        <a:lnSpc>
                          <a:spcPct val="10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NO</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0" marR="0" rtl="0" algn="ctr">
                        <a:lnSpc>
                          <a:spcPct val="10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TEROBOSAN</a:t>
                      </a:r>
                      <a:endParaRPr/>
                    </a:p>
                    <a:p>
                      <a:pPr indent="0" lvl="0" marL="0" marR="0" rtl="0" algn="ctr">
                        <a:lnSpc>
                          <a:spcPct val="10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INOVATIF</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0" marR="0" rtl="0" algn="ctr">
                        <a:lnSpc>
                          <a:spcPct val="10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TUJUAN</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0" marR="0" rtl="0" algn="ctr">
                        <a:lnSpc>
                          <a:spcPct val="10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INDIKATOR</a:t>
                      </a:r>
                      <a:endParaRPr/>
                    </a:p>
                    <a:p>
                      <a:pPr indent="0" lvl="0" marL="0" marR="0" rtl="0" algn="ctr">
                        <a:lnSpc>
                          <a:spcPct val="10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KEBERHASILAN</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0" marR="0" rtl="0" algn="ctr">
                        <a:lnSpc>
                          <a:spcPct val="10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HASIL YANG DICAPAI</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0" marR="0" rtl="0" algn="ctr">
                        <a:lnSpc>
                          <a:spcPct val="10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TINDAKLANJUT</a:t>
                      </a:r>
                      <a:endParaRPr sz="900" u="none" cap="none" strike="noStrike">
                        <a:solidFill>
                          <a:schemeClr val="dk1"/>
                        </a:solidFill>
                        <a:latin typeface="Arial Narrow"/>
                        <a:ea typeface="Arial Narrow"/>
                        <a:cs typeface="Arial Narrow"/>
                        <a:sym typeface="Arial Narrow"/>
                      </a:endParaRPr>
                    </a:p>
                  </a:txBody>
                  <a:tcPr marT="4475" marB="0" marR="4475" marL="4475" anchor="ctr"/>
                </a:tc>
              </a:tr>
              <a:tr h="538375">
                <a:tc>
                  <a:txBody>
                    <a:bodyPr/>
                    <a:lstStyle/>
                    <a:p>
                      <a:pPr indent="0" lvl="0" marL="0" marR="0" rtl="0" algn="ctr">
                        <a:lnSpc>
                          <a:spcPct val="15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1</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Penerapan TCK (Target Capaian Kepengasuhan) secara digital</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0645"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Memastikan target pengasuhan terukur dan dapat dianalisi ssecara lebih mendalam melalui data digital </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0645"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Peningkatan kualitas pengasuhan yang diukur melalui evaluasi dari siswa dan pengasuh</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00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Setiap harinya pengasuh lebih mudah dalam memonitor perkembangan siswa secara mingguan. </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280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Lanjutkan pelatihan dan sosialisasi untuk memastikan semua pengasuh memahami cara penggunaan system dengan optimal.</a:t>
                      </a:r>
                      <a:endParaRPr sz="1000" u="none" cap="none" strike="noStrike">
                        <a:solidFill>
                          <a:schemeClr val="lt1"/>
                        </a:solidFill>
                        <a:latin typeface="Arial Narrow"/>
                        <a:ea typeface="Arial Narrow"/>
                        <a:cs typeface="Arial Narrow"/>
                        <a:sym typeface="Arial Narrow"/>
                      </a:endParaRPr>
                    </a:p>
                  </a:txBody>
                  <a:tcPr marT="4475" marB="0" marR="4475" marL="4475" anchor="ctr"/>
                </a:tc>
              </a:tr>
              <a:tr h="498150">
                <a:tc>
                  <a:txBody>
                    <a:bodyPr/>
                    <a:lstStyle/>
                    <a:p>
                      <a:pPr indent="0" lvl="0" marL="0" marR="0" rtl="0" algn="ctr">
                        <a:lnSpc>
                          <a:spcPct val="115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2</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Pelatihan konselor untuk pengasuh, tenaga pendidik dan personel SPN Polda Jatim</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Meningkatkan kemampuan pengasuh dan gadik/gadikan di bidang konselor</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Terlaksananya kegiatan pelatihan konselor untuk pengasuh dan gadik/gadikan</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Pola pengasuhan dan pembelajaran dapat diterima dengan maksimal oleh siswa</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Lanjutkan secara berkala pelatihan konselor dg mengundang narasumber dari stakeholders/ lembaga pendidikan </a:t>
                      </a:r>
                      <a:endParaRPr sz="1000" u="none" cap="none" strike="noStrike">
                        <a:solidFill>
                          <a:schemeClr val="lt1"/>
                        </a:solidFill>
                        <a:latin typeface="Arial Narrow"/>
                        <a:ea typeface="Arial Narrow"/>
                        <a:cs typeface="Arial Narrow"/>
                        <a:sym typeface="Arial Narrow"/>
                      </a:endParaRPr>
                    </a:p>
                  </a:txBody>
                  <a:tcPr marT="4475" marB="0" marR="4475" marL="4475" anchor="ctr"/>
                </a:tc>
              </a:tr>
              <a:tr h="498150">
                <a:tc>
                  <a:txBody>
                    <a:bodyPr/>
                    <a:lstStyle/>
                    <a:p>
                      <a:pPr indent="0" lvl="0" marL="0" marR="0" rtl="0" algn="ctr">
                        <a:lnSpc>
                          <a:spcPct val="15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3</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Pembentukan keluarga asuh</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0645"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Memberikan dukungan dan bimbingan personal kepada siswa layaknya pengasuhan dalam lingkungan keluarga</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0645"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Kepuasan siswa terhadap dukungan pengasuh dan pengurangan stress adaptasi pendidikan</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280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Siswa merasa terbantu dalam proses adaptasi lingkungan</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Tingkatkan pelatihan pengasuhan dan evaluasi berkala pembentukan keluarga asuh</a:t>
                      </a:r>
                      <a:endParaRPr sz="1000" u="none" cap="none" strike="noStrike">
                        <a:solidFill>
                          <a:schemeClr val="lt1"/>
                        </a:solidFill>
                        <a:latin typeface="Arial Narrow"/>
                        <a:ea typeface="Arial Narrow"/>
                        <a:cs typeface="Arial Narrow"/>
                        <a:sym typeface="Arial Narrow"/>
                      </a:endParaRPr>
                    </a:p>
                  </a:txBody>
                  <a:tcPr marT="4475" marB="0" marR="4475" marL="4475" anchor="ctr"/>
                </a:tc>
              </a:tr>
              <a:tr h="762000">
                <a:tc>
                  <a:txBody>
                    <a:bodyPr/>
                    <a:lstStyle/>
                    <a:p>
                      <a:pPr indent="0" lvl="0" marL="0" marR="0" rtl="0" algn="ctr">
                        <a:lnSpc>
                          <a:spcPct val="15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4</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Pembuatan Buku Saku Panduan Praktis bagi Pengasuh</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0645" marR="0" rtl="0" algn="l">
                        <a:lnSpc>
                          <a:spcPct val="100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Membekali para pengasuh dengan panduan praktis yang mudah diakses dan digunakan dalam mendampingi siswa</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0645" marR="0" rtl="0" algn="l">
                        <a:lnSpc>
                          <a:spcPct val="100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Meningkatnya kualitas pengasuhan, Penurunan jumlah pelanggaran dan kepuasan pengasuh terkait kemudahan menggunakan buku saku</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Pengasuh memiliki panduan jelas dalam menangani berbagai situasi selama proses pengasuhan</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Evaluasi secara berkala dan lakukan pelatihan lanjutan untuk pengasuh guna memperdalam pemahaman dan keterampilan dalam pengasuhan</a:t>
                      </a:r>
                      <a:endParaRPr sz="1000" u="none" cap="none" strike="noStrike">
                        <a:solidFill>
                          <a:schemeClr val="lt1"/>
                        </a:solidFill>
                        <a:latin typeface="Arial Narrow"/>
                        <a:ea typeface="Arial Narrow"/>
                        <a:cs typeface="Arial Narrow"/>
                        <a:sym typeface="Arial Narrow"/>
                      </a:endParaRPr>
                    </a:p>
                  </a:txBody>
                  <a:tcPr marT="4475" marB="0" marR="4475" marL="4475" anchor="ctr"/>
                </a:tc>
              </a:tr>
              <a:tr h="762000">
                <a:tc>
                  <a:txBody>
                    <a:bodyPr/>
                    <a:lstStyle/>
                    <a:p>
                      <a:pPr indent="0" lvl="0" marL="0" marR="0" rtl="0" algn="ctr">
                        <a:lnSpc>
                          <a:spcPct val="150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5</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Pengintegrasian Video Perjuangan Polri &amp; Role Model Anggota Polri Masa Kini</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0645"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Meningkatkan semangat juang dan pemahaman terhadap peran Polri</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0645"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Partisipasi aktif dalam diskusi dan peningkatan pemahaman nilai juang</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Siswa menunjukkan motivasi dan semangat sebagai siswa diktukba Polri</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Lanjutkan integrasi materi audio visual dalam pembelajaran</a:t>
                      </a:r>
                      <a:endParaRPr sz="1000" u="none" cap="none" strike="noStrike">
                        <a:solidFill>
                          <a:schemeClr val="lt1"/>
                        </a:solidFill>
                        <a:latin typeface="Arial Narrow"/>
                        <a:ea typeface="Arial Narrow"/>
                        <a:cs typeface="Arial Narrow"/>
                        <a:sym typeface="Arial Narrow"/>
                      </a:endParaRPr>
                    </a:p>
                  </a:txBody>
                  <a:tcPr marT="4475" marB="0" marR="4475" marL="4475" anchor="ctr"/>
                </a:tc>
              </a:tr>
              <a:tr h="762000">
                <a:tc>
                  <a:txBody>
                    <a:bodyPr/>
                    <a:lstStyle/>
                    <a:p>
                      <a:pPr indent="0" lvl="0" marL="0" marR="0" rtl="0" algn="ctr">
                        <a:lnSpc>
                          <a:spcPct val="115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6</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Telah dibuat link google form berisi kuesioner dalam menilai kualitas alumni siswa diktukba lulusan SPN Polda Jatim</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Memberikan penilaian kualitas alumni siswa diktukba lulusan SPN Polda Jatim dengan responden masyarakat dan senior kerja serta pimpinan di satkernya bertugas</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Sebagai matrix penilaian dan evaluasi Proyek Perubahan terhadap output (alumni siswa Diktukba SPN Polda Jatim)</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Mencetak Bintara Polri (Alumni siswa diktukba lulusan SPN Polda Jatim ) yang Presisi</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Lanjutkan integrasi evaluasi proper dengan pendekatan IT/ Digital</a:t>
                      </a:r>
                      <a:endParaRPr sz="1000" u="none" cap="none" strike="noStrike">
                        <a:solidFill>
                          <a:schemeClr val="lt1"/>
                        </a:solidFill>
                        <a:latin typeface="Arial Narrow"/>
                        <a:ea typeface="Arial Narrow"/>
                        <a:cs typeface="Arial Narrow"/>
                        <a:sym typeface="Arial Narrow"/>
                      </a:endParaRPr>
                    </a:p>
                  </a:txBody>
                  <a:tcPr marT="4475" marB="0" marR="4475" marL="4475" anchor="ctr"/>
                </a:tc>
              </a:tr>
              <a:tr h="602525">
                <a:tc>
                  <a:txBody>
                    <a:bodyPr/>
                    <a:lstStyle/>
                    <a:p>
                      <a:pPr indent="0" lvl="0" marL="0" marR="0" rtl="0" algn="ctr">
                        <a:lnSpc>
                          <a:spcPct val="115000"/>
                        </a:lnSpc>
                        <a:spcBef>
                          <a:spcPts val="0"/>
                        </a:spcBef>
                        <a:spcAft>
                          <a:spcPts val="0"/>
                        </a:spcAft>
                        <a:buNone/>
                      </a:pPr>
                      <a:r>
                        <a:rPr lang="en-ID" sz="900" u="none" cap="none" strike="noStrike">
                          <a:solidFill>
                            <a:schemeClr val="dk1"/>
                          </a:solidFill>
                          <a:latin typeface="Arial Narrow"/>
                          <a:ea typeface="Arial Narrow"/>
                          <a:cs typeface="Arial Narrow"/>
                          <a:sym typeface="Arial Narrow"/>
                        </a:rPr>
                        <a:t>7</a:t>
                      </a:r>
                      <a:endParaRPr sz="900" u="none" cap="none" strike="noStrike">
                        <a:solidFill>
                          <a:schemeClr val="dk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Rencana Pembinaan dan Pembekalan Pra Pendidikan</a:t>
                      </a:r>
                      <a:endParaRPr/>
                    </a:p>
                  </a:txBody>
                  <a:tcPr marT="4475" marB="0" marR="4475" marL="4475" anchor="ctr"/>
                </a:tc>
                <a:tc>
                  <a:txBody>
                    <a:bodyPr/>
                    <a:lstStyle/>
                    <a:p>
                      <a:pPr indent="0" lvl="0" marL="81280" marR="0" rtl="0" algn="l">
                        <a:lnSpc>
                          <a:spcPct val="115000"/>
                        </a:lnSpc>
                        <a:spcBef>
                          <a:spcPts val="0"/>
                        </a:spcBef>
                        <a:spcAft>
                          <a:spcPts val="0"/>
                        </a:spcAft>
                        <a:buClr>
                          <a:schemeClr val="lt1"/>
                        </a:buClr>
                        <a:buSzPts val="1000"/>
                        <a:buFont typeface="Arial Narrow"/>
                        <a:buNone/>
                      </a:pPr>
                      <a:r>
                        <a:rPr lang="en-ID" sz="1000" u="none" cap="none" strike="noStrike">
                          <a:solidFill>
                            <a:schemeClr val="lt1"/>
                          </a:solidFill>
                          <a:latin typeface="Arial Narrow"/>
                          <a:ea typeface="Arial Narrow"/>
                          <a:cs typeface="Arial Narrow"/>
                          <a:sym typeface="Arial Narrow"/>
                        </a:rPr>
                        <a:t>Agar para siswa mampu beradaptasi siap menjalani pendidikan dan sudah mempunyai gambaran tentang kehidupan didalam pendidikan pembentukan</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Siswa memiliki kemampuan beradaptasi yang tinggi dilingkungan pendidikan</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siswa sudah paham dan mengerti dan bisa melaksanakan pendidikan dengan baik</a:t>
                      </a:r>
                      <a:endParaRPr sz="1000" u="none" cap="none" strike="noStrike">
                        <a:solidFill>
                          <a:schemeClr val="lt1"/>
                        </a:solidFill>
                        <a:latin typeface="Arial Narrow"/>
                        <a:ea typeface="Arial Narrow"/>
                        <a:cs typeface="Arial Narrow"/>
                        <a:sym typeface="Arial Narrow"/>
                      </a:endParaRPr>
                    </a:p>
                  </a:txBody>
                  <a:tcPr marT="4475" marB="0" marR="4475" marL="4475" anchor="ctr"/>
                </a:tc>
                <a:tc>
                  <a:txBody>
                    <a:bodyPr/>
                    <a:lstStyle/>
                    <a:p>
                      <a:pPr indent="0" lvl="0" marL="81280" marR="0" rtl="0" algn="l">
                        <a:lnSpc>
                          <a:spcPct val="115000"/>
                        </a:lnSpc>
                        <a:spcBef>
                          <a:spcPts val="0"/>
                        </a:spcBef>
                        <a:spcAft>
                          <a:spcPts val="0"/>
                        </a:spcAft>
                        <a:buNone/>
                      </a:pPr>
                      <a:r>
                        <a:rPr lang="en-ID" sz="1000" u="none" cap="none" strike="noStrike">
                          <a:solidFill>
                            <a:schemeClr val="lt1"/>
                          </a:solidFill>
                          <a:latin typeface="Arial Narrow"/>
                          <a:ea typeface="Arial Narrow"/>
                          <a:cs typeface="Arial Narrow"/>
                          <a:sym typeface="Arial Narrow"/>
                        </a:rPr>
                        <a:t>SPN Polda Jatim telah mengirimkan surat uulan kepda Kapolda Jatim perihal Pembinaan dan Pembekalan Pra Pendidikan</a:t>
                      </a:r>
                      <a:endParaRPr/>
                    </a:p>
                  </a:txBody>
                  <a:tcPr marT="4475" marB="0" marR="4475" marL="4475" anchor="ct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3" name="Shape 343"/>
        <p:cNvGrpSpPr/>
        <p:nvPr/>
      </p:nvGrpSpPr>
      <p:grpSpPr>
        <a:xfrm>
          <a:off x="0" y="0"/>
          <a:ext cx="0" cy="0"/>
          <a:chOff x="0" y="0"/>
          <a:chExt cx="0" cy="0"/>
        </a:xfrm>
      </p:grpSpPr>
      <p:pic>
        <p:nvPicPr>
          <p:cNvPr id="344" name="Google Shape;344;p9"/>
          <p:cNvPicPr preferRelativeResize="0"/>
          <p:nvPr/>
        </p:nvPicPr>
        <p:blipFill rotWithShape="1">
          <a:blip r:embed="rId3">
            <a:alphaModFix/>
          </a:blip>
          <a:srcRect b="0" l="0" r="0" t="8661"/>
          <a:stretch/>
        </p:blipFill>
        <p:spPr>
          <a:xfrm>
            <a:off x="0" y="-102233"/>
            <a:ext cx="12192000" cy="6957946"/>
          </a:xfrm>
          <a:prstGeom prst="rect">
            <a:avLst/>
          </a:prstGeom>
          <a:noFill/>
          <a:ln>
            <a:noFill/>
          </a:ln>
        </p:spPr>
      </p:pic>
      <p:pic>
        <p:nvPicPr>
          <p:cNvPr id="345" name="Google Shape;345;p9"/>
          <p:cNvPicPr preferRelativeResize="0"/>
          <p:nvPr/>
        </p:nvPicPr>
        <p:blipFill rotWithShape="1">
          <a:blip r:embed="rId4">
            <a:alphaModFix amt="85000"/>
          </a:blip>
          <a:srcRect b="0" l="0" r="0" t="0"/>
          <a:stretch/>
        </p:blipFill>
        <p:spPr>
          <a:xfrm>
            <a:off x="0" y="-102233"/>
            <a:ext cx="12220961" cy="6960233"/>
          </a:xfrm>
          <a:prstGeom prst="rect">
            <a:avLst/>
          </a:prstGeom>
          <a:noFill/>
          <a:ln>
            <a:noFill/>
          </a:ln>
        </p:spPr>
      </p:pic>
      <p:pic>
        <p:nvPicPr>
          <p:cNvPr id="346" name="Google Shape;346;p9"/>
          <p:cNvPicPr preferRelativeResize="0"/>
          <p:nvPr/>
        </p:nvPicPr>
        <p:blipFill rotWithShape="1">
          <a:blip r:embed="rId5">
            <a:alphaModFix/>
          </a:blip>
          <a:srcRect b="29" l="0" r="0" t="30"/>
          <a:stretch/>
        </p:blipFill>
        <p:spPr>
          <a:xfrm>
            <a:off x="19806" y="-78214"/>
            <a:ext cx="5040000" cy="5836773"/>
          </a:xfrm>
          <a:prstGeom prst="rect">
            <a:avLst/>
          </a:prstGeom>
          <a:noFill/>
          <a:ln>
            <a:noFill/>
          </a:ln>
        </p:spPr>
      </p:pic>
      <p:sp>
        <p:nvSpPr>
          <p:cNvPr id="347" name="Google Shape;347;p9"/>
          <p:cNvSpPr/>
          <p:nvPr/>
        </p:nvSpPr>
        <p:spPr>
          <a:xfrm>
            <a:off x="41949" y="273947"/>
            <a:ext cx="8010104" cy="619760"/>
          </a:xfrm>
          <a:custGeom>
            <a:rect b="b" l="l" r="r" t="t"/>
            <a:pathLst>
              <a:path extrusionOk="0" h="619760" w="10033000">
                <a:moveTo>
                  <a:pt x="10033000" y="0"/>
                </a:moveTo>
                <a:lnTo>
                  <a:pt x="0" y="0"/>
                </a:lnTo>
                <a:lnTo>
                  <a:pt x="0" y="619760"/>
                </a:lnTo>
                <a:lnTo>
                  <a:pt x="9878060" y="619760"/>
                </a:lnTo>
                <a:lnTo>
                  <a:pt x="10033000"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9"/>
          <p:cNvSpPr txBox="1"/>
          <p:nvPr>
            <p:ph type="title"/>
          </p:nvPr>
        </p:nvSpPr>
        <p:spPr>
          <a:xfrm>
            <a:off x="587139" y="392749"/>
            <a:ext cx="7908925" cy="382156"/>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ID" sz="2400">
                <a:solidFill>
                  <a:srgbClr val="FFFFFF"/>
                </a:solidFill>
              </a:rPr>
              <a:t>IMPLEMENTASI-1 </a:t>
            </a:r>
            <a:r>
              <a:rPr lang="en-ID" sz="2400">
                <a:solidFill>
                  <a:srgbClr val="FFC000"/>
                </a:solidFill>
              </a:rPr>
              <a:t>: </a:t>
            </a:r>
            <a:r>
              <a:rPr lang="en-ID" sz="2400"/>
              <a:t>TARGET CAPAIAN KEPENGASUHAN DIGITAL</a:t>
            </a:r>
            <a:endParaRPr sz="2400"/>
          </a:p>
        </p:txBody>
      </p:sp>
      <p:sp>
        <p:nvSpPr>
          <p:cNvPr id="349" name="Google Shape;349;p9"/>
          <p:cNvSpPr txBox="1"/>
          <p:nvPr/>
        </p:nvSpPr>
        <p:spPr>
          <a:xfrm>
            <a:off x="5688956" y="1426136"/>
            <a:ext cx="3140083" cy="464871"/>
          </a:xfrm>
          <a:prstGeom prst="rect">
            <a:avLst/>
          </a:prstGeom>
          <a:solidFill>
            <a:srgbClr val="FF0000"/>
          </a:solidFill>
          <a:ln>
            <a:noFill/>
          </a:ln>
        </p:spPr>
        <p:txBody>
          <a:bodyPr anchorCtr="0" anchor="ctr" bIns="0" lIns="0" spcFirstLastPara="1" rIns="0" wrap="square" tIns="33650">
            <a:spAutoFit/>
          </a:bodyPr>
          <a:lstStyle/>
          <a:p>
            <a:pPr indent="0" lvl="0" marL="127000" marR="0" rtl="0" algn="l">
              <a:lnSpc>
                <a:spcPct val="100000"/>
              </a:lnSpc>
              <a:spcBef>
                <a:spcPts val="0"/>
              </a:spcBef>
              <a:spcAft>
                <a:spcPts val="0"/>
              </a:spcAft>
              <a:buNone/>
            </a:pPr>
            <a:r>
              <a:rPr b="1" lang="en-ID" sz="2800">
                <a:solidFill>
                  <a:srgbClr val="FFFFFF"/>
                </a:solidFill>
                <a:latin typeface="Arial Narrow"/>
                <a:ea typeface="Arial Narrow"/>
                <a:cs typeface="Arial Narrow"/>
                <a:sym typeface="Arial Narrow"/>
              </a:rPr>
              <a:t>KEGIATAN &amp; PRODUK</a:t>
            </a:r>
            <a:endParaRPr sz="2800">
              <a:solidFill>
                <a:schemeClr val="dk1"/>
              </a:solidFill>
              <a:latin typeface="Arial Narrow"/>
              <a:ea typeface="Arial Narrow"/>
              <a:cs typeface="Arial Narrow"/>
              <a:sym typeface="Arial Narrow"/>
            </a:endParaRPr>
          </a:p>
        </p:txBody>
      </p:sp>
      <p:grpSp>
        <p:nvGrpSpPr>
          <p:cNvPr id="350" name="Google Shape;350;p9"/>
          <p:cNvGrpSpPr/>
          <p:nvPr/>
        </p:nvGrpSpPr>
        <p:grpSpPr>
          <a:xfrm>
            <a:off x="5554979" y="3083547"/>
            <a:ext cx="6119115" cy="1989086"/>
            <a:chOff x="5554979" y="3083547"/>
            <a:chExt cx="6119115" cy="1989086"/>
          </a:xfrm>
        </p:grpSpPr>
        <p:pic>
          <p:nvPicPr>
            <p:cNvPr id="351" name="Google Shape;351;p9"/>
            <p:cNvPicPr preferRelativeResize="0"/>
            <p:nvPr/>
          </p:nvPicPr>
          <p:blipFill rotWithShape="1">
            <a:blip r:embed="rId6">
              <a:alphaModFix/>
            </a:blip>
            <a:srcRect b="0" l="0" r="0" t="0"/>
            <a:stretch/>
          </p:blipFill>
          <p:spPr>
            <a:xfrm>
              <a:off x="6375399" y="3083547"/>
              <a:ext cx="4546854" cy="571766"/>
            </a:xfrm>
            <a:prstGeom prst="rect">
              <a:avLst/>
            </a:prstGeom>
            <a:noFill/>
            <a:ln>
              <a:noFill/>
            </a:ln>
          </p:spPr>
        </p:pic>
        <p:pic>
          <p:nvPicPr>
            <p:cNvPr id="352" name="Google Shape;352;p9"/>
            <p:cNvPicPr preferRelativeResize="0"/>
            <p:nvPr/>
          </p:nvPicPr>
          <p:blipFill rotWithShape="1">
            <a:blip r:embed="rId7">
              <a:alphaModFix/>
            </a:blip>
            <a:srcRect b="0" l="0" r="0" t="0"/>
            <a:stretch/>
          </p:blipFill>
          <p:spPr>
            <a:xfrm>
              <a:off x="5554979" y="3388347"/>
              <a:ext cx="2418333" cy="571766"/>
            </a:xfrm>
            <a:prstGeom prst="rect">
              <a:avLst/>
            </a:prstGeom>
            <a:noFill/>
            <a:ln>
              <a:noFill/>
            </a:ln>
          </p:spPr>
        </p:pic>
        <p:pic>
          <p:nvPicPr>
            <p:cNvPr id="353" name="Google Shape;353;p9"/>
            <p:cNvPicPr preferRelativeResize="0"/>
            <p:nvPr/>
          </p:nvPicPr>
          <p:blipFill rotWithShape="1">
            <a:blip r:embed="rId8">
              <a:alphaModFix/>
            </a:blip>
            <a:srcRect b="0" l="0" r="0" t="0"/>
            <a:stretch/>
          </p:blipFill>
          <p:spPr>
            <a:xfrm>
              <a:off x="7630159" y="3388347"/>
              <a:ext cx="421894" cy="571766"/>
            </a:xfrm>
            <a:prstGeom prst="rect">
              <a:avLst/>
            </a:prstGeom>
            <a:noFill/>
            <a:ln>
              <a:noFill/>
            </a:ln>
          </p:spPr>
        </p:pic>
        <p:pic>
          <p:nvPicPr>
            <p:cNvPr id="354" name="Google Shape;354;p9"/>
            <p:cNvPicPr preferRelativeResize="0"/>
            <p:nvPr/>
          </p:nvPicPr>
          <p:blipFill rotWithShape="1">
            <a:blip r:embed="rId9">
              <a:alphaModFix/>
            </a:blip>
            <a:srcRect b="0" l="0" r="0" t="0"/>
            <a:stretch/>
          </p:blipFill>
          <p:spPr>
            <a:xfrm>
              <a:off x="7708900" y="3388347"/>
              <a:ext cx="3965194" cy="571766"/>
            </a:xfrm>
            <a:prstGeom prst="rect">
              <a:avLst/>
            </a:prstGeom>
            <a:noFill/>
            <a:ln>
              <a:noFill/>
            </a:ln>
          </p:spPr>
        </p:pic>
        <p:pic>
          <p:nvPicPr>
            <p:cNvPr id="355" name="Google Shape;355;p9"/>
            <p:cNvPicPr preferRelativeResize="0"/>
            <p:nvPr/>
          </p:nvPicPr>
          <p:blipFill rotWithShape="1">
            <a:blip r:embed="rId10">
              <a:alphaModFix/>
            </a:blip>
            <a:srcRect b="0" l="0" r="0" t="0"/>
            <a:stretch/>
          </p:blipFill>
          <p:spPr>
            <a:xfrm>
              <a:off x="8247379" y="3891267"/>
              <a:ext cx="3358133" cy="571766"/>
            </a:xfrm>
            <a:prstGeom prst="rect">
              <a:avLst/>
            </a:prstGeom>
            <a:noFill/>
            <a:ln>
              <a:noFill/>
            </a:ln>
          </p:spPr>
        </p:pic>
        <p:pic>
          <p:nvPicPr>
            <p:cNvPr id="356" name="Google Shape;356;p9"/>
            <p:cNvPicPr preferRelativeResize="0"/>
            <p:nvPr/>
          </p:nvPicPr>
          <p:blipFill rotWithShape="1">
            <a:blip r:embed="rId11">
              <a:alphaModFix/>
            </a:blip>
            <a:srcRect b="0" l="0" r="0" t="0"/>
            <a:stretch/>
          </p:blipFill>
          <p:spPr>
            <a:xfrm>
              <a:off x="5562599" y="4196067"/>
              <a:ext cx="3609594" cy="571766"/>
            </a:xfrm>
            <a:prstGeom prst="rect">
              <a:avLst/>
            </a:prstGeom>
            <a:noFill/>
            <a:ln>
              <a:noFill/>
            </a:ln>
          </p:spPr>
        </p:pic>
        <p:pic>
          <p:nvPicPr>
            <p:cNvPr id="357" name="Google Shape;357;p9"/>
            <p:cNvPicPr preferRelativeResize="0"/>
            <p:nvPr/>
          </p:nvPicPr>
          <p:blipFill rotWithShape="1">
            <a:blip r:embed="rId12">
              <a:alphaModFix/>
            </a:blip>
            <a:srcRect b="0" l="0" r="0" t="0"/>
            <a:stretch/>
          </p:blipFill>
          <p:spPr>
            <a:xfrm>
              <a:off x="8829039" y="4196067"/>
              <a:ext cx="421894" cy="571766"/>
            </a:xfrm>
            <a:prstGeom prst="rect">
              <a:avLst/>
            </a:prstGeom>
            <a:noFill/>
            <a:ln>
              <a:noFill/>
            </a:ln>
          </p:spPr>
        </p:pic>
        <p:pic>
          <p:nvPicPr>
            <p:cNvPr id="358" name="Google Shape;358;p9"/>
            <p:cNvPicPr preferRelativeResize="0"/>
            <p:nvPr/>
          </p:nvPicPr>
          <p:blipFill rotWithShape="1">
            <a:blip r:embed="rId13">
              <a:alphaModFix/>
            </a:blip>
            <a:srcRect b="0" l="0" r="0" t="0"/>
            <a:stretch/>
          </p:blipFill>
          <p:spPr>
            <a:xfrm>
              <a:off x="8907779" y="4196067"/>
              <a:ext cx="2090674" cy="571766"/>
            </a:xfrm>
            <a:prstGeom prst="rect">
              <a:avLst/>
            </a:prstGeom>
            <a:noFill/>
            <a:ln>
              <a:noFill/>
            </a:ln>
          </p:spPr>
        </p:pic>
        <p:pic>
          <p:nvPicPr>
            <p:cNvPr id="359" name="Google Shape;359;p9"/>
            <p:cNvPicPr preferRelativeResize="0"/>
            <p:nvPr/>
          </p:nvPicPr>
          <p:blipFill rotWithShape="1">
            <a:blip r:embed="rId14">
              <a:alphaModFix/>
            </a:blip>
            <a:srcRect b="0" l="0" r="0" t="0"/>
            <a:stretch/>
          </p:blipFill>
          <p:spPr>
            <a:xfrm>
              <a:off x="5562599" y="4500867"/>
              <a:ext cx="2276094" cy="571766"/>
            </a:xfrm>
            <a:prstGeom prst="rect">
              <a:avLst/>
            </a:prstGeom>
            <a:noFill/>
            <a:ln>
              <a:noFill/>
            </a:ln>
          </p:spPr>
        </p:pic>
      </p:grpSp>
      <p:sp>
        <p:nvSpPr>
          <p:cNvPr id="360" name="Google Shape;360;p9"/>
          <p:cNvSpPr txBox="1"/>
          <p:nvPr/>
        </p:nvSpPr>
        <p:spPr>
          <a:xfrm>
            <a:off x="5724309" y="2958530"/>
            <a:ext cx="6104470" cy="2967479"/>
          </a:xfrm>
          <a:prstGeom prst="rect">
            <a:avLst/>
          </a:prstGeom>
          <a:noFill/>
          <a:ln>
            <a:noFill/>
          </a:ln>
        </p:spPr>
        <p:txBody>
          <a:bodyPr anchorCtr="0" anchor="t" bIns="0" lIns="0" spcFirstLastPara="1" rIns="0" wrap="square" tIns="12700">
            <a:spAutoFit/>
          </a:bodyPr>
          <a:lstStyle/>
          <a:p>
            <a:pPr indent="0" lvl="3" marL="0" marR="0" rtl="0" algn="just">
              <a:spcBef>
                <a:spcPts val="0"/>
              </a:spcBef>
              <a:spcAft>
                <a:spcPts val="0"/>
              </a:spcAft>
              <a:buNone/>
            </a:pPr>
            <a:r>
              <a:rPr b="0" i="0" lang="en-ID" sz="1200" u="none" cap="none" strike="noStrike">
                <a:solidFill>
                  <a:srgbClr val="FFFF00"/>
                </a:solidFill>
                <a:latin typeface="Arial Narrow"/>
                <a:ea typeface="Arial Narrow"/>
                <a:cs typeface="Arial Narrow"/>
                <a:sym typeface="Arial Narrow"/>
              </a:rPr>
              <a:t>TCK STATIS</a:t>
            </a:r>
            <a:endParaRPr b="0" i="0" sz="1200" u="none" cap="none" strike="noStrike">
              <a:solidFill>
                <a:srgbClr val="FFFF00"/>
              </a:solidFill>
              <a:latin typeface="Arial Narrow"/>
              <a:ea typeface="Arial Narrow"/>
              <a:cs typeface="Arial Narrow"/>
              <a:sym typeface="Arial Narrow"/>
            </a:endParaRPr>
          </a:p>
          <a:p>
            <a:pPr indent="-285750" lvl="0" marL="28575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Pengucapan dan pemahaman doktrin Polri (Pancasila, Tribrata, Catur Prasetya dan Janji Siswa ) </a:t>
            </a:r>
            <a:endParaRPr/>
          </a:p>
          <a:p>
            <a:pPr indent="-285750" lvl="0" marL="28575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Pemahaman Perdupsis (penyampaian kewajiban dan larangan siswa)</a:t>
            </a:r>
            <a:r>
              <a:rPr i="1" lang="en-ID" sz="1200">
                <a:solidFill>
                  <a:srgbClr val="FFFF00"/>
                </a:solidFill>
                <a:latin typeface="Arial Narrow"/>
                <a:ea typeface="Arial Narrow"/>
                <a:cs typeface="Arial Narrow"/>
                <a:sym typeface="Arial Narrow"/>
              </a:rPr>
              <a:t>;</a:t>
            </a:r>
            <a:endParaRPr sz="1200">
              <a:solidFill>
                <a:srgbClr val="FFFF00"/>
              </a:solidFill>
              <a:latin typeface="Arial Narrow"/>
              <a:ea typeface="Arial Narrow"/>
              <a:cs typeface="Arial Narrow"/>
              <a:sym typeface="Arial Narrow"/>
            </a:endParaRPr>
          </a:p>
          <a:p>
            <a:pPr indent="-285750" lvl="0" marL="28575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Pengenalan nama PJU SPN Polda Jatim dan Pengasuh;</a:t>
            </a:r>
            <a:endParaRPr sz="1200">
              <a:solidFill>
                <a:srgbClr val="FFFF00"/>
              </a:solidFill>
              <a:latin typeface="Arial Narrow"/>
              <a:ea typeface="Arial Narrow"/>
              <a:cs typeface="Arial Narrow"/>
              <a:sym typeface="Arial Narrow"/>
            </a:endParaRPr>
          </a:p>
          <a:p>
            <a:pPr indent="-285750" lvl="0" marL="28575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Kebersihan, ketertiban dan sikap tampang siswa.</a:t>
            </a:r>
            <a:endParaRPr sz="1200">
              <a:solidFill>
                <a:srgbClr val="FFFF00"/>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rgbClr val="FFFF00"/>
              </a:solidFill>
              <a:latin typeface="Arial Narrow"/>
              <a:ea typeface="Arial Narrow"/>
              <a:cs typeface="Arial Narrow"/>
              <a:sym typeface="Arial Narrow"/>
            </a:endParaRPr>
          </a:p>
          <a:p>
            <a:pPr indent="0" lvl="3" marL="0" marR="0" rtl="0" algn="just">
              <a:spcBef>
                <a:spcPts val="0"/>
              </a:spcBef>
              <a:spcAft>
                <a:spcPts val="0"/>
              </a:spcAft>
              <a:buNone/>
            </a:pPr>
            <a:r>
              <a:rPr b="0" i="0" lang="en-ID" sz="1200" u="none" cap="none" strike="noStrike">
                <a:solidFill>
                  <a:srgbClr val="FFFF00"/>
                </a:solidFill>
                <a:latin typeface="Arial Narrow"/>
                <a:ea typeface="Arial Narrow"/>
                <a:cs typeface="Arial Narrow"/>
                <a:sym typeface="Arial Narrow"/>
              </a:rPr>
              <a:t>TCK DINAMIS</a:t>
            </a:r>
            <a:endParaRPr b="0" i="0" sz="1200" u="none" cap="none" strike="noStrike">
              <a:solidFill>
                <a:srgbClr val="FFFF00"/>
              </a:solidFill>
              <a:latin typeface="Arial Narrow"/>
              <a:ea typeface="Arial Narrow"/>
              <a:cs typeface="Arial Narrow"/>
              <a:sym typeface="Arial Narrow"/>
            </a:endParaRPr>
          </a:p>
          <a:p>
            <a:pPr indent="-342900" lvl="0" marL="34290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Latihan peragaan dalam persiapan penutupan Pendidikan;</a:t>
            </a:r>
            <a:endParaRPr sz="1200">
              <a:solidFill>
                <a:srgbClr val="FFFF00"/>
              </a:solidFill>
              <a:latin typeface="Arial Narrow"/>
              <a:ea typeface="Arial Narrow"/>
              <a:cs typeface="Arial Narrow"/>
              <a:sym typeface="Arial Narrow"/>
            </a:endParaRPr>
          </a:p>
          <a:p>
            <a:pPr indent="-342900" lvl="0" marL="34290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Melakukan latihan dan monitoring terhadap kondisi fisik, sikap tampang dan kesehatan siswa dalam persiapan latja;</a:t>
            </a:r>
            <a:endParaRPr sz="1200">
              <a:solidFill>
                <a:srgbClr val="FFFF00"/>
              </a:solidFill>
              <a:latin typeface="Arial Narrow"/>
              <a:ea typeface="Arial Narrow"/>
              <a:cs typeface="Arial Narrow"/>
              <a:sym typeface="Arial Narrow"/>
            </a:endParaRPr>
          </a:p>
          <a:p>
            <a:pPr indent="-342900" lvl="0" marL="34290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Pengasuh mendampingi siswa dalam menyiapkan perlengkapan yang akan dibawa latja ke Polres jajaran;</a:t>
            </a:r>
            <a:endParaRPr/>
          </a:p>
          <a:p>
            <a:pPr indent="-342900" lvl="0" marL="34290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Memberikan Santi Aji Pra Latja untuk minnimalisir terjadinya pelanggaran selama latja;</a:t>
            </a:r>
            <a:endParaRPr/>
          </a:p>
          <a:p>
            <a:pPr indent="-342900" lvl="0" marL="34290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Siswa melaksanakan serpas ke Polres jajaran untuk giat latja dengan didampingi masing masing danton pengasuh;</a:t>
            </a:r>
            <a:endParaRPr/>
          </a:p>
          <a:p>
            <a:pPr indent="-342900" lvl="0" marL="342900" marR="0" rtl="0" algn="just">
              <a:spcBef>
                <a:spcPts val="0"/>
              </a:spcBef>
              <a:spcAft>
                <a:spcPts val="0"/>
              </a:spcAft>
              <a:buClr>
                <a:srgbClr val="FFFF00"/>
              </a:buClr>
              <a:buSzPts val="1200"/>
              <a:buFont typeface="Arial"/>
              <a:buChar char="•"/>
            </a:pPr>
            <a:r>
              <a:rPr lang="en-ID" sz="1200">
                <a:solidFill>
                  <a:srgbClr val="FFFF00"/>
                </a:solidFill>
                <a:latin typeface="Arial Narrow"/>
                <a:ea typeface="Arial Narrow"/>
                <a:cs typeface="Arial Narrow"/>
                <a:sym typeface="Arial Narrow"/>
              </a:rPr>
              <a:t>Latihan yel-yel bersama dengan peleton yang satu tempat latja.</a:t>
            </a:r>
            <a:endParaRPr sz="1200">
              <a:solidFill>
                <a:srgbClr val="FFFF00"/>
              </a:solidFill>
              <a:latin typeface="Arial Narrow"/>
              <a:ea typeface="Arial Narrow"/>
              <a:cs typeface="Arial Narrow"/>
              <a:sym typeface="Arial Narrow"/>
            </a:endParaRPr>
          </a:p>
        </p:txBody>
      </p:sp>
      <p:sp>
        <p:nvSpPr>
          <p:cNvPr id="361" name="Google Shape;361;p9"/>
          <p:cNvSpPr/>
          <p:nvPr/>
        </p:nvSpPr>
        <p:spPr>
          <a:xfrm>
            <a:off x="5073219" y="3024890"/>
            <a:ext cx="518159" cy="424180"/>
          </a:xfrm>
          <a:custGeom>
            <a:rect b="b" l="l" r="r" t="t"/>
            <a:pathLst>
              <a:path extrusionOk="0" h="424179" w="518160">
                <a:moveTo>
                  <a:pt x="518160" y="212090"/>
                </a:moveTo>
                <a:lnTo>
                  <a:pt x="414528" y="0"/>
                </a:lnTo>
                <a:lnTo>
                  <a:pt x="0" y="0"/>
                </a:lnTo>
                <a:lnTo>
                  <a:pt x="0" y="424180"/>
                </a:lnTo>
                <a:lnTo>
                  <a:pt x="414528" y="424180"/>
                </a:lnTo>
                <a:lnTo>
                  <a:pt x="518160" y="21209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2" name="Google Shape;362;p9"/>
          <p:cNvGrpSpPr/>
          <p:nvPr/>
        </p:nvGrpSpPr>
        <p:grpSpPr>
          <a:xfrm>
            <a:off x="0" y="3023938"/>
            <a:ext cx="12191998" cy="3834058"/>
            <a:chOff x="0" y="3023938"/>
            <a:chExt cx="12191998" cy="3834058"/>
          </a:xfrm>
        </p:grpSpPr>
        <p:sp>
          <p:nvSpPr>
            <p:cNvPr id="363" name="Google Shape;363;p9"/>
            <p:cNvSpPr/>
            <p:nvPr/>
          </p:nvSpPr>
          <p:spPr>
            <a:xfrm>
              <a:off x="4917644" y="3023938"/>
              <a:ext cx="548005" cy="426084"/>
            </a:xfrm>
            <a:custGeom>
              <a:rect b="b" l="l" r="r" t="t"/>
              <a:pathLst>
                <a:path extrusionOk="0" h="426085" w="548004">
                  <a:moveTo>
                    <a:pt x="66040" y="0"/>
                  </a:moveTo>
                  <a:lnTo>
                    <a:pt x="0" y="0"/>
                  </a:lnTo>
                  <a:lnTo>
                    <a:pt x="0" y="419100"/>
                  </a:lnTo>
                  <a:lnTo>
                    <a:pt x="66040" y="419100"/>
                  </a:lnTo>
                  <a:lnTo>
                    <a:pt x="66040" y="0"/>
                  </a:lnTo>
                  <a:close/>
                </a:path>
                <a:path extrusionOk="0" h="426085" w="548004">
                  <a:moveTo>
                    <a:pt x="547624" y="41592"/>
                  </a:moveTo>
                  <a:lnTo>
                    <a:pt x="527812" y="1104"/>
                  </a:lnTo>
                  <a:lnTo>
                    <a:pt x="113538" y="1219"/>
                  </a:lnTo>
                  <a:lnTo>
                    <a:pt x="113411" y="425500"/>
                  </a:lnTo>
                  <a:lnTo>
                    <a:pt x="183388" y="425488"/>
                  </a:lnTo>
                  <a:lnTo>
                    <a:pt x="243573" y="403618"/>
                  </a:lnTo>
                  <a:lnTo>
                    <a:pt x="283425" y="382955"/>
                  </a:lnTo>
                  <a:lnTo>
                    <a:pt x="322707" y="358140"/>
                  </a:lnTo>
                  <a:lnTo>
                    <a:pt x="360997" y="329247"/>
                  </a:lnTo>
                  <a:lnTo>
                    <a:pt x="397891" y="296341"/>
                  </a:lnTo>
                  <a:lnTo>
                    <a:pt x="431927" y="260565"/>
                  </a:lnTo>
                  <a:lnTo>
                    <a:pt x="462051" y="223253"/>
                  </a:lnTo>
                  <a:lnTo>
                    <a:pt x="488149" y="184810"/>
                  </a:lnTo>
                  <a:lnTo>
                    <a:pt x="510095" y="145669"/>
                  </a:lnTo>
                  <a:lnTo>
                    <a:pt x="527812" y="106222"/>
                  </a:lnTo>
                  <a:lnTo>
                    <a:pt x="547624" y="41592"/>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9"/>
            <p:cNvSpPr/>
            <p:nvPr/>
          </p:nvSpPr>
          <p:spPr>
            <a:xfrm>
              <a:off x="0" y="6725920"/>
              <a:ext cx="3840479" cy="111760"/>
            </a:xfrm>
            <a:custGeom>
              <a:rect b="b" l="l" r="r" t="t"/>
              <a:pathLst>
                <a:path extrusionOk="0" h="111759" w="3840479">
                  <a:moveTo>
                    <a:pt x="3840479" y="0"/>
                  </a:moveTo>
                  <a:lnTo>
                    <a:pt x="0" y="0"/>
                  </a:lnTo>
                  <a:lnTo>
                    <a:pt x="0" y="111759"/>
                  </a:lnTo>
                  <a:lnTo>
                    <a:pt x="3712717" y="111759"/>
                  </a:lnTo>
                  <a:lnTo>
                    <a:pt x="38404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9"/>
            <p:cNvSpPr/>
            <p:nvPr/>
          </p:nvSpPr>
          <p:spPr>
            <a:xfrm>
              <a:off x="3840479" y="6540500"/>
              <a:ext cx="4511040" cy="297180"/>
            </a:xfrm>
            <a:custGeom>
              <a:rect b="b" l="l" r="r" t="t"/>
              <a:pathLst>
                <a:path extrusionOk="0" h="297179" w="4511040">
                  <a:moveTo>
                    <a:pt x="4511040" y="0"/>
                  </a:moveTo>
                  <a:lnTo>
                    <a:pt x="339852" y="0"/>
                  </a:lnTo>
                  <a:lnTo>
                    <a:pt x="0" y="297180"/>
                  </a:lnTo>
                  <a:lnTo>
                    <a:pt x="4171188" y="297180"/>
                  </a:lnTo>
                  <a:lnTo>
                    <a:pt x="4511040" y="0"/>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9"/>
            <p:cNvSpPr/>
            <p:nvPr/>
          </p:nvSpPr>
          <p:spPr>
            <a:xfrm>
              <a:off x="8161019" y="6725920"/>
              <a:ext cx="4030979" cy="111760"/>
            </a:xfrm>
            <a:custGeom>
              <a:rect b="b" l="l" r="r" t="t"/>
              <a:pathLst>
                <a:path extrusionOk="0" h="111759" w="4030979">
                  <a:moveTo>
                    <a:pt x="4030979" y="0"/>
                  </a:moveTo>
                  <a:lnTo>
                    <a:pt x="127761" y="0"/>
                  </a:lnTo>
                  <a:lnTo>
                    <a:pt x="0" y="111759"/>
                  </a:lnTo>
                  <a:lnTo>
                    <a:pt x="4030979" y="111759"/>
                  </a:lnTo>
                  <a:lnTo>
                    <a:pt x="4030979"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67" name="Google Shape;367;p9"/>
            <p:cNvPicPr preferRelativeResize="0"/>
            <p:nvPr/>
          </p:nvPicPr>
          <p:blipFill rotWithShape="1">
            <a:blip r:embed="rId15">
              <a:alphaModFix/>
            </a:blip>
            <a:srcRect b="0" l="0" r="0" t="0"/>
            <a:stretch/>
          </p:blipFill>
          <p:spPr>
            <a:xfrm>
              <a:off x="11300459" y="6316980"/>
              <a:ext cx="528320" cy="541016"/>
            </a:xfrm>
            <a:prstGeom prst="rect">
              <a:avLst/>
            </a:prstGeom>
            <a:noFill/>
            <a:ln>
              <a:noFill/>
            </a:ln>
          </p:spPr>
        </p:pic>
      </p:grpSp>
      <p:sp>
        <p:nvSpPr>
          <p:cNvPr id="368" name="Google Shape;368;p9"/>
          <p:cNvSpPr txBox="1"/>
          <p:nvPr>
            <p:ph idx="12" type="sldNum"/>
          </p:nvPr>
        </p:nvSpPr>
        <p:spPr>
          <a:xfrm>
            <a:off x="11405170" y="6497548"/>
            <a:ext cx="309879" cy="234038"/>
          </a:xfrm>
          <a:prstGeom prst="rect">
            <a:avLst/>
          </a:prstGeom>
          <a:noFill/>
          <a:ln>
            <a:noFill/>
          </a:ln>
        </p:spPr>
        <p:txBody>
          <a:bodyPr anchorCtr="0" anchor="t" bIns="0" lIns="0" spcFirstLastPara="1" rIns="0" wrap="square" tIns="0">
            <a:spAutoFit/>
          </a:bodyPr>
          <a:lstStyle/>
          <a:p>
            <a:pPr indent="0" lvl="0" marL="38100" rtl="0" algn="ctr">
              <a:lnSpc>
                <a:spcPct val="100555"/>
              </a:lnSpc>
              <a:spcBef>
                <a:spcPts val="0"/>
              </a:spcBef>
              <a:spcAft>
                <a:spcPts val="0"/>
              </a:spcAft>
              <a:buNone/>
            </a:pPr>
            <a:r>
              <a:rPr lang="en-ID"/>
              <a:t>8</a:t>
            </a:r>
            <a:endParaRPr/>
          </a:p>
        </p:txBody>
      </p:sp>
      <p:sp>
        <p:nvSpPr>
          <p:cNvPr id="369" name="Google Shape;369;p9"/>
          <p:cNvSpPr/>
          <p:nvPr/>
        </p:nvSpPr>
        <p:spPr>
          <a:xfrm>
            <a:off x="4893822" y="4088068"/>
            <a:ext cx="548005" cy="426084"/>
          </a:xfrm>
          <a:custGeom>
            <a:rect b="b" l="l" r="r" t="t"/>
            <a:pathLst>
              <a:path extrusionOk="0" h="426085" w="548004">
                <a:moveTo>
                  <a:pt x="66040" y="0"/>
                </a:moveTo>
                <a:lnTo>
                  <a:pt x="0" y="0"/>
                </a:lnTo>
                <a:lnTo>
                  <a:pt x="0" y="419100"/>
                </a:lnTo>
                <a:lnTo>
                  <a:pt x="66040" y="419100"/>
                </a:lnTo>
                <a:lnTo>
                  <a:pt x="66040" y="0"/>
                </a:lnTo>
                <a:close/>
              </a:path>
              <a:path extrusionOk="0" h="426085" w="548004">
                <a:moveTo>
                  <a:pt x="547624" y="41592"/>
                </a:moveTo>
                <a:lnTo>
                  <a:pt x="527812" y="1104"/>
                </a:lnTo>
                <a:lnTo>
                  <a:pt x="113538" y="1219"/>
                </a:lnTo>
                <a:lnTo>
                  <a:pt x="113411" y="425500"/>
                </a:lnTo>
                <a:lnTo>
                  <a:pt x="183388" y="425488"/>
                </a:lnTo>
                <a:lnTo>
                  <a:pt x="243573" y="403618"/>
                </a:lnTo>
                <a:lnTo>
                  <a:pt x="283425" y="382955"/>
                </a:lnTo>
                <a:lnTo>
                  <a:pt x="322707" y="358140"/>
                </a:lnTo>
                <a:lnTo>
                  <a:pt x="360997" y="329247"/>
                </a:lnTo>
                <a:lnTo>
                  <a:pt x="397891" y="296341"/>
                </a:lnTo>
                <a:lnTo>
                  <a:pt x="431927" y="260565"/>
                </a:lnTo>
                <a:lnTo>
                  <a:pt x="462051" y="223253"/>
                </a:lnTo>
                <a:lnTo>
                  <a:pt x="488149" y="184810"/>
                </a:lnTo>
                <a:lnTo>
                  <a:pt x="510095" y="145669"/>
                </a:lnTo>
                <a:lnTo>
                  <a:pt x="527812" y="106222"/>
                </a:lnTo>
                <a:lnTo>
                  <a:pt x="547624" y="41592"/>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9"/>
          <p:cNvSpPr/>
          <p:nvPr/>
        </p:nvSpPr>
        <p:spPr>
          <a:xfrm>
            <a:off x="5046131" y="4081717"/>
            <a:ext cx="518159" cy="424180"/>
          </a:xfrm>
          <a:custGeom>
            <a:rect b="b" l="l" r="r" t="t"/>
            <a:pathLst>
              <a:path extrusionOk="0" h="424179" w="518160">
                <a:moveTo>
                  <a:pt x="518160" y="212090"/>
                </a:moveTo>
                <a:lnTo>
                  <a:pt x="414528" y="0"/>
                </a:lnTo>
                <a:lnTo>
                  <a:pt x="0" y="0"/>
                </a:lnTo>
                <a:lnTo>
                  <a:pt x="0" y="424180"/>
                </a:lnTo>
                <a:lnTo>
                  <a:pt x="414528" y="424180"/>
                </a:lnTo>
                <a:lnTo>
                  <a:pt x="518160" y="21209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71" name="Google Shape;371;p9"/>
          <p:cNvGrpSpPr/>
          <p:nvPr/>
        </p:nvGrpSpPr>
        <p:grpSpPr>
          <a:xfrm>
            <a:off x="8684167" y="41671"/>
            <a:ext cx="2721003" cy="1165407"/>
            <a:chOff x="4723151" y="283210"/>
            <a:chExt cx="4374493" cy="1614170"/>
          </a:xfrm>
        </p:grpSpPr>
        <p:pic>
          <p:nvPicPr>
            <p:cNvPr id="372" name="Google Shape;372;p9"/>
            <p:cNvPicPr preferRelativeResize="0"/>
            <p:nvPr/>
          </p:nvPicPr>
          <p:blipFill rotWithShape="1">
            <a:blip r:embed="rId16">
              <a:alphaModFix/>
            </a:blip>
            <a:srcRect b="0" l="0" r="0" t="0"/>
            <a:stretch/>
          </p:blipFill>
          <p:spPr>
            <a:xfrm>
              <a:off x="6477000" y="533400"/>
              <a:ext cx="2620644" cy="1179023"/>
            </a:xfrm>
            <a:prstGeom prst="rect">
              <a:avLst/>
            </a:prstGeom>
            <a:noFill/>
            <a:ln>
              <a:noFill/>
            </a:ln>
          </p:spPr>
        </p:pic>
        <p:pic>
          <p:nvPicPr>
            <p:cNvPr id="373" name="Google Shape;373;p9"/>
            <p:cNvPicPr preferRelativeResize="0"/>
            <p:nvPr/>
          </p:nvPicPr>
          <p:blipFill rotWithShape="1">
            <a:blip r:embed="rId17">
              <a:alphaModFix/>
            </a:blip>
            <a:srcRect b="0" l="0" r="0" t="0"/>
            <a:stretch/>
          </p:blipFill>
          <p:spPr>
            <a:xfrm>
              <a:off x="4723151" y="283210"/>
              <a:ext cx="1614170" cy="1614170"/>
            </a:xfrm>
            <a:prstGeom prst="rect">
              <a:avLst/>
            </a:prstGeom>
            <a:noFill/>
            <a:ln>
              <a:noFill/>
            </a:ln>
          </p:spPr>
        </p:pic>
      </p:grpSp>
      <p:sp>
        <p:nvSpPr>
          <p:cNvPr id="374" name="Google Shape;374;p9"/>
          <p:cNvSpPr txBox="1"/>
          <p:nvPr/>
        </p:nvSpPr>
        <p:spPr>
          <a:xfrm>
            <a:off x="5648029" y="5921131"/>
            <a:ext cx="5393013"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D" sz="1600">
                <a:solidFill>
                  <a:srgbClr val="FFFF00"/>
                </a:solidFill>
                <a:latin typeface="Arial Narrow"/>
                <a:ea typeface="Arial Narrow"/>
                <a:cs typeface="Arial Narrow"/>
                <a:sym typeface="Arial Narrow"/>
              </a:rPr>
              <a:t>Berikut link pengisian Target Capaian Kepengasuhan </a:t>
            </a:r>
            <a:r>
              <a:rPr lang="en-ID" sz="1600" u="sng">
                <a:solidFill>
                  <a:schemeClr val="lt1"/>
                </a:solidFill>
                <a:latin typeface="Arial Narrow"/>
                <a:ea typeface="Arial Narrow"/>
                <a:cs typeface="Arial Narrow"/>
                <a:sym typeface="Arial Narrow"/>
                <a:hlinkClick r:id="rId18">
                  <a:extLst>
                    <a:ext uri="{A12FA001-AC4F-418D-AE19-62706E023703}">
                      <ahyp:hlinkClr val="tx"/>
                    </a:ext>
                  </a:extLst>
                </a:hlinkClick>
              </a:rPr>
              <a:t>https://froms.gle/F4a4rCgbqWbnCjAQ6</a:t>
            </a:r>
            <a:endParaRPr sz="1600">
              <a:solidFill>
                <a:schemeClr val="lt1"/>
              </a:solidFill>
              <a:latin typeface="Arial Narrow"/>
              <a:ea typeface="Arial Narrow"/>
              <a:cs typeface="Arial Narrow"/>
              <a:sym typeface="Arial Narrow"/>
            </a:endParaRPr>
          </a:p>
        </p:txBody>
      </p:sp>
      <p:sp>
        <p:nvSpPr>
          <p:cNvPr id="375" name="Google Shape;375;p9"/>
          <p:cNvSpPr/>
          <p:nvPr/>
        </p:nvSpPr>
        <p:spPr>
          <a:xfrm>
            <a:off x="5046181" y="6005330"/>
            <a:ext cx="518159" cy="424180"/>
          </a:xfrm>
          <a:custGeom>
            <a:rect b="b" l="l" r="r" t="t"/>
            <a:pathLst>
              <a:path extrusionOk="0" h="424179" w="518160">
                <a:moveTo>
                  <a:pt x="518160" y="212090"/>
                </a:moveTo>
                <a:lnTo>
                  <a:pt x="414528" y="0"/>
                </a:lnTo>
                <a:lnTo>
                  <a:pt x="0" y="0"/>
                </a:lnTo>
                <a:lnTo>
                  <a:pt x="0" y="424180"/>
                </a:lnTo>
                <a:lnTo>
                  <a:pt x="414528" y="424180"/>
                </a:lnTo>
                <a:lnTo>
                  <a:pt x="518160" y="21209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9"/>
          <p:cNvSpPr/>
          <p:nvPr/>
        </p:nvSpPr>
        <p:spPr>
          <a:xfrm>
            <a:off x="4886114" y="6005330"/>
            <a:ext cx="548005" cy="426084"/>
          </a:xfrm>
          <a:custGeom>
            <a:rect b="b" l="l" r="r" t="t"/>
            <a:pathLst>
              <a:path extrusionOk="0" h="426085" w="548004">
                <a:moveTo>
                  <a:pt x="66040" y="0"/>
                </a:moveTo>
                <a:lnTo>
                  <a:pt x="0" y="0"/>
                </a:lnTo>
                <a:lnTo>
                  <a:pt x="0" y="419100"/>
                </a:lnTo>
                <a:lnTo>
                  <a:pt x="66040" y="419100"/>
                </a:lnTo>
                <a:lnTo>
                  <a:pt x="66040" y="0"/>
                </a:lnTo>
                <a:close/>
              </a:path>
              <a:path extrusionOk="0" h="426085" w="548004">
                <a:moveTo>
                  <a:pt x="547624" y="41592"/>
                </a:moveTo>
                <a:lnTo>
                  <a:pt x="527812" y="1104"/>
                </a:lnTo>
                <a:lnTo>
                  <a:pt x="113538" y="1219"/>
                </a:lnTo>
                <a:lnTo>
                  <a:pt x="113411" y="425500"/>
                </a:lnTo>
                <a:lnTo>
                  <a:pt x="183388" y="425488"/>
                </a:lnTo>
                <a:lnTo>
                  <a:pt x="243573" y="403618"/>
                </a:lnTo>
                <a:lnTo>
                  <a:pt x="283425" y="382955"/>
                </a:lnTo>
                <a:lnTo>
                  <a:pt x="322707" y="358140"/>
                </a:lnTo>
                <a:lnTo>
                  <a:pt x="360997" y="329247"/>
                </a:lnTo>
                <a:lnTo>
                  <a:pt x="397891" y="296341"/>
                </a:lnTo>
                <a:lnTo>
                  <a:pt x="431927" y="260565"/>
                </a:lnTo>
                <a:lnTo>
                  <a:pt x="462051" y="223253"/>
                </a:lnTo>
                <a:lnTo>
                  <a:pt x="488149" y="184810"/>
                </a:lnTo>
                <a:lnTo>
                  <a:pt x="510095" y="145669"/>
                </a:lnTo>
                <a:lnTo>
                  <a:pt x="527812" y="106222"/>
                </a:lnTo>
                <a:lnTo>
                  <a:pt x="547624" y="41592"/>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9"/>
          <p:cNvSpPr txBox="1"/>
          <p:nvPr/>
        </p:nvSpPr>
        <p:spPr>
          <a:xfrm>
            <a:off x="2985769" y="6630477"/>
            <a:ext cx="6217922" cy="151323"/>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900">
                <a:solidFill>
                  <a:schemeClr val="dk1"/>
                </a:solidFill>
                <a:latin typeface="Arial Narrow"/>
                <a:ea typeface="Arial Narrow"/>
                <a:cs typeface="Arial Narrow"/>
                <a:sym typeface="Arial Narrow"/>
              </a:rPr>
              <a:t>LEMBAGA ADMINISTRASI NEGARA PROGRAM PKN TINGKAT II ANGKATAN XXXI</a:t>
            </a:r>
            <a:endParaRPr sz="900">
              <a:solidFill>
                <a:schemeClr val="dk1"/>
              </a:solidFill>
              <a:latin typeface="Arial Narrow"/>
              <a:ea typeface="Arial Narrow"/>
              <a:cs typeface="Arial Narrow"/>
              <a:sym typeface="Arial Narrow"/>
            </a:endParaRPr>
          </a:p>
        </p:txBody>
      </p:sp>
      <p:sp>
        <p:nvSpPr>
          <p:cNvPr id="378" name="Google Shape;378;p9"/>
          <p:cNvSpPr txBox="1"/>
          <p:nvPr/>
        </p:nvSpPr>
        <p:spPr>
          <a:xfrm>
            <a:off x="5688956" y="2043407"/>
            <a:ext cx="5352086" cy="843821"/>
          </a:xfrm>
          <a:prstGeom prst="rect">
            <a:avLst/>
          </a:prstGeom>
          <a:noFill/>
          <a:ln>
            <a:noFill/>
          </a:ln>
        </p:spPr>
        <p:txBody>
          <a:bodyPr anchorCtr="0" anchor="t" bIns="0" lIns="0" spcFirstLastPara="1" rIns="0" wrap="square" tIns="12700">
            <a:spAutoFit/>
          </a:bodyPr>
          <a:lstStyle/>
          <a:p>
            <a:pPr indent="0" lvl="3" marL="0" marR="0" rtl="0" algn="just">
              <a:spcBef>
                <a:spcPts val="0"/>
              </a:spcBef>
              <a:spcAft>
                <a:spcPts val="0"/>
              </a:spcAft>
              <a:buNone/>
            </a:pPr>
            <a:r>
              <a:rPr b="0" i="0" lang="en-ID" sz="1800" u="none" cap="none" strike="noStrike">
                <a:solidFill>
                  <a:srgbClr val="FFFF00"/>
                </a:solidFill>
                <a:latin typeface="Arial Narrow"/>
                <a:ea typeface="Arial Narrow"/>
                <a:cs typeface="Arial Narrow"/>
                <a:sym typeface="Arial Narrow"/>
              </a:rPr>
              <a:t>Pengasuh lebih mudah dalam memonitor perkembangan siswa setiap harinya / bisa tergambar prosentase capaiannya secara mingguan.</a:t>
            </a:r>
            <a:endParaRPr b="0" i="0" sz="1800" u="none" cap="none" strike="noStrike">
              <a:solidFill>
                <a:srgbClr val="FFFF00"/>
              </a:solidFill>
              <a:latin typeface="Arial Narrow"/>
              <a:ea typeface="Arial Narrow"/>
              <a:cs typeface="Arial Narrow"/>
              <a:sym typeface="Arial Narrow"/>
            </a:endParaRPr>
          </a:p>
        </p:txBody>
      </p:sp>
      <p:sp>
        <p:nvSpPr>
          <p:cNvPr id="379" name="Google Shape;379;p9"/>
          <p:cNvSpPr/>
          <p:nvPr/>
        </p:nvSpPr>
        <p:spPr>
          <a:xfrm>
            <a:off x="5042719" y="2063086"/>
            <a:ext cx="518159" cy="424180"/>
          </a:xfrm>
          <a:custGeom>
            <a:rect b="b" l="l" r="r" t="t"/>
            <a:pathLst>
              <a:path extrusionOk="0" h="424179" w="518160">
                <a:moveTo>
                  <a:pt x="518160" y="212090"/>
                </a:moveTo>
                <a:lnTo>
                  <a:pt x="414528" y="0"/>
                </a:lnTo>
                <a:lnTo>
                  <a:pt x="0" y="0"/>
                </a:lnTo>
                <a:lnTo>
                  <a:pt x="0" y="424180"/>
                </a:lnTo>
                <a:lnTo>
                  <a:pt x="414528" y="424180"/>
                </a:lnTo>
                <a:lnTo>
                  <a:pt x="518160" y="21209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9"/>
          <p:cNvSpPr/>
          <p:nvPr/>
        </p:nvSpPr>
        <p:spPr>
          <a:xfrm>
            <a:off x="4893822" y="2054165"/>
            <a:ext cx="548005" cy="426084"/>
          </a:xfrm>
          <a:custGeom>
            <a:rect b="b" l="l" r="r" t="t"/>
            <a:pathLst>
              <a:path extrusionOk="0" h="426085" w="548004">
                <a:moveTo>
                  <a:pt x="66040" y="0"/>
                </a:moveTo>
                <a:lnTo>
                  <a:pt x="0" y="0"/>
                </a:lnTo>
                <a:lnTo>
                  <a:pt x="0" y="419100"/>
                </a:lnTo>
                <a:lnTo>
                  <a:pt x="66040" y="419100"/>
                </a:lnTo>
                <a:lnTo>
                  <a:pt x="66040" y="0"/>
                </a:lnTo>
                <a:close/>
              </a:path>
              <a:path extrusionOk="0" h="426085" w="548004">
                <a:moveTo>
                  <a:pt x="547624" y="41592"/>
                </a:moveTo>
                <a:lnTo>
                  <a:pt x="527812" y="1104"/>
                </a:lnTo>
                <a:lnTo>
                  <a:pt x="113538" y="1219"/>
                </a:lnTo>
                <a:lnTo>
                  <a:pt x="113411" y="425500"/>
                </a:lnTo>
                <a:lnTo>
                  <a:pt x="183388" y="425488"/>
                </a:lnTo>
                <a:lnTo>
                  <a:pt x="243573" y="403618"/>
                </a:lnTo>
                <a:lnTo>
                  <a:pt x="283425" y="382955"/>
                </a:lnTo>
                <a:lnTo>
                  <a:pt x="322707" y="358140"/>
                </a:lnTo>
                <a:lnTo>
                  <a:pt x="360997" y="329247"/>
                </a:lnTo>
                <a:lnTo>
                  <a:pt x="397891" y="296341"/>
                </a:lnTo>
                <a:lnTo>
                  <a:pt x="431927" y="260565"/>
                </a:lnTo>
                <a:lnTo>
                  <a:pt x="462051" y="223253"/>
                </a:lnTo>
                <a:lnTo>
                  <a:pt x="488149" y="184810"/>
                </a:lnTo>
                <a:lnTo>
                  <a:pt x="510095" y="145669"/>
                </a:lnTo>
                <a:lnTo>
                  <a:pt x="527812" y="106222"/>
                </a:lnTo>
                <a:lnTo>
                  <a:pt x="547624" y="41592"/>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9"/>
          <p:cNvSpPr/>
          <p:nvPr/>
        </p:nvSpPr>
        <p:spPr>
          <a:xfrm>
            <a:off x="8340170" y="215739"/>
            <a:ext cx="0" cy="900430"/>
          </a:xfrm>
          <a:custGeom>
            <a:rect b="b" l="l" r="r" t="t"/>
            <a:pathLst>
              <a:path extrusionOk="0" h="900430" w="120000">
                <a:moveTo>
                  <a:pt x="0" y="0"/>
                </a:moveTo>
                <a:lnTo>
                  <a:pt x="0" y="900049"/>
                </a:lnTo>
              </a:path>
            </a:pathLst>
          </a:custGeom>
          <a:noFill/>
          <a:ln cap="flat" cmpd="sng" w="58400">
            <a:solidFill>
              <a:srgbClr val="F8C3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2024-11-12T17:22:33Z</dcterms:created>
  <dc:creator>bhening arum</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2021-09-21T00:00:00Z</vt:filetime>
  </property>
  <property fmtid="{D5CDD505-2E9C-101B-9397-08002B2CF9AE}" pid="3" name="Creator">
    <vt:lpwstr>Microsoft® PowerPoint® 2019</vt:lpwstr>
  </property>
  <property fmtid="{D5CDD505-2E9C-101B-9397-08002B2CF9AE}" pid="4" name="LastSaved">
    <vt:filetime>2024-11-12T00:00:00Z</vt:filetime>
  </property>
</Properties>
</file>